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4"/>
  </p:sldMasterIdLst>
  <p:notesMasterIdLst>
    <p:notesMasterId r:id="rId32"/>
  </p:notes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306" r:id="rId15"/>
    <p:sldId id="280" r:id="rId16"/>
    <p:sldId id="283" r:id="rId17"/>
    <p:sldId id="268" r:id="rId18"/>
    <p:sldId id="303" r:id="rId19"/>
    <p:sldId id="269" r:id="rId20"/>
    <p:sldId id="307" r:id="rId21"/>
    <p:sldId id="308" r:id="rId22"/>
    <p:sldId id="271" r:id="rId23"/>
    <p:sldId id="304" r:id="rId24"/>
    <p:sldId id="310" r:id="rId25"/>
    <p:sldId id="311" r:id="rId26"/>
    <p:sldId id="309" r:id="rId27"/>
    <p:sldId id="278" r:id="rId28"/>
    <p:sldId id="267" r:id="rId29"/>
    <p:sldId id="305" r:id="rId30"/>
    <p:sldId id="284" r:id="rId31"/>
  </p:sldIdLst>
  <p:sldSz cx="9144000" cy="5143500" type="screen16x9"/>
  <p:notesSz cx="6858000" cy="9144000"/>
  <p:embeddedFontLst>
    <p:embeddedFont>
      <p:font typeface="Bodoni MT" panose="02070603080606020203" pitchFamily="18" charset="0"/>
      <p:regular r:id="rId33"/>
      <p:bold r:id="rId34"/>
      <p:italic r:id="rId35"/>
      <p:boldItalic r:id="rId36"/>
    </p:embeddedFont>
    <p:embeddedFont>
      <p:font typeface="Abadi Extra Light" panose="020B0604020202020204" charset="0"/>
      <p:regular r:id="rId37"/>
    </p:embeddedFont>
    <p:embeddedFont>
      <p:font typeface="Bahnschrift Light Condensed"/>
      <p:regular r:id="rId38"/>
    </p:embeddedFont>
    <p:embeddedFont>
      <p:font typeface="Bahnschrift" panose="020B0502040204020203" charset="0"/>
      <p:regular r:id="rId39"/>
      <p:bold r:id="rId40"/>
    </p:embeddedFont>
    <p:embeddedFont>
      <p:font typeface="Source Code Pro" panose="020B0604020202020204" charset="0"/>
      <p:regular r:id="rId41"/>
      <p:bold r:id="rId42"/>
      <p:italic r:id="rId43"/>
      <p:boldItalic r:id="rId44"/>
    </p:embeddedFont>
    <p:embeddedFont>
      <p:font typeface="Oswald Regular" panose="020B0604020202020204" charset="0"/>
      <p:regular r:id="rId45"/>
      <p:bold r:id="rId46"/>
    </p:embeddedFont>
    <p:embeddedFont>
      <p:font typeface="Roboto Slab Regular" panose="020B0604020202020204" charset="0"/>
      <p:regular r:id="rId47"/>
      <p:bold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04F4E0-A355-4BBF-B9DF-87903493EC6D}" v="2" dt="2020-03-09T15:17:02.221"/>
    <p1510:client id="{7C7FDC0F-8F00-496D-9214-347C9FA2B83C}" v="557" dt="2020-03-10T15:54:21.577"/>
    <p1510:client id="{9DB2F758-6666-347F-1F09-C52130AF2D8A}" v="44" dt="2020-03-09T15:23:45.947"/>
    <p1510:client id="{CD6FF9F3-CBFA-6DAD-9A5F-5E3D50DFA4B8}" v="536" dt="2020-03-09T16:39:18.179"/>
    <p1510:client id="{CFAFB01C-55B6-45F8-82CE-71900C7514EB}" v="11" dt="2020-03-10T15:22:48.1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94660"/>
  </p:normalViewPr>
  <p:slideViewPr>
    <p:cSldViewPr snapToGrid="0">
      <p:cViewPr varScale="1">
        <p:scale>
          <a:sx n="92" d="100"/>
          <a:sy n="92" d="100"/>
        </p:scale>
        <p:origin x="76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7.fntdata"/><Relationship Id="rId21" Type="http://schemas.openxmlformats.org/officeDocument/2006/relationships/slide" Target="slides/slide17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12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6.xml"/><Relationship Id="rId41" Type="http://schemas.openxmlformats.org/officeDocument/2006/relationships/font" Target="fonts/font9.fntdata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4.fntdata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O FREIRE DE OLIVEIRA ." userId="S::leonardo.foliveira@bandtec.com.br::174c7bc6-3fa8-40dc-83d5-f70a6bd20568" providerId="AD" clId="Web-{7C7FDC0F-8F00-496D-9214-347C9FA2B83C}"/>
    <pc:docChg chg="addSld modSld">
      <pc:chgData name="LEONARDO FREIRE DE OLIVEIRA ." userId="S::leonardo.foliveira@bandtec.com.br::174c7bc6-3fa8-40dc-83d5-f70a6bd20568" providerId="AD" clId="Web-{7C7FDC0F-8F00-496D-9214-347C9FA2B83C}" dt="2020-03-10T15:54:21.577" v="548" actId="1076"/>
      <pc:docMkLst>
        <pc:docMk/>
      </pc:docMkLst>
      <pc:sldChg chg="modSp">
        <pc:chgData name="LEONARDO FREIRE DE OLIVEIRA ." userId="S::leonardo.foliveira@bandtec.com.br::174c7bc6-3fa8-40dc-83d5-f70a6bd20568" providerId="AD" clId="Web-{7C7FDC0F-8F00-496D-9214-347C9FA2B83C}" dt="2020-03-10T15:54:21.577" v="548" actId="1076"/>
        <pc:sldMkLst>
          <pc:docMk/>
          <pc:sldMk cId="0" sldId="267"/>
        </pc:sldMkLst>
        <pc:spChg chg="mod">
          <ac:chgData name="LEONARDO FREIRE DE OLIVEIRA ." userId="S::leonardo.foliveira@bandtec.com.br::174c7bc6-3fa8-40dc-83d5-f70a6bd20568" providerId="AD" clId="Web-{7C7FDC0F-8F00-496D-9214-347C9FA2B83C}" dt="2020-03-10T15:54:21.577" v="548" actId="1076"/>
          <ac:spMkLst>
            <pc:docMk/>
            <pc:sldMk cId="0" sldId="267"/>
            <ac:spMk id="765" creationId="{00000000-0000-0000-0000-000000000000}"/>
          </ac:spMkLst>
        </pc:spChg>
      </pc:sldChg>
      <pc:sldChg chg="addSp delSp modSp new">
        <pc:chgData name="LEONARDO FREIRE DE OLIVEIRA ." userId="S::leonardo.foliveira@bandtec.com.br::174c7bc6-3fa8-40dc-83d5-f70a6bd20568" providerId="AD" clId="Web-{7C7FDC0F-8F00-496D-9214-347C9FA2B83C}" dt="2020-03-10T15:51:10.680" v="521" actId="20577"/>
        <pc:sldMkLst>
          <pc:docMk/>
          <pc:sldMk cId="353690756" sldId="306"/>
        </pc:sldMkLst>
        <pc:spChg chg="mod">
          <ac:chgData name="LEONARDO FREIRE DE OLIVEIRA ." userId="S::leonardo.foliveira@bandtec.com.br::174c7bc6-3fa8-40dc-83d5-f70a6bd20568" providerId="AD" clId="Web-{7C7FDC0F-8F00-496D-9214-347C9FA2B83C}" dt="2020-03-10T15:48:32.174" v="368" actId="20577"/>
          <ac:spMkLst>
            <pc:docMk/>
            <pc:sldMk cId="353690756" sldId="306"/>
            <ac:spMk id="2" creationId="{1085BC1E-063E-492D-98D7-66C2D261256F}"/>
          </ac:spMkLst>
        </pc:spChg>
        <pc:spChg chg="add del mod">
          <ac:chgData name="LEONARDO FREIRE DE OLIVEIRA ." userId="S::leonardo.foliveira@bandtec.com.br::174c7bc6-3fa8-40dc-83d5-f70a6bd20568" providerId="AD" clId="Web-{7C7FDC0F-8F00-496D-9214-347C9FA2B83C}" dt="2020-03-10T15:44:35.651" v="314"/>
          <ac:spMkLst>
            <pc:docMk/>
            <pc:sldMk cId="353690756" sldId="306"/>
            <ac:spMk id="3" creationId="{97176F60-ED31-41DE-B053-17A645673BA4}"/>
          </ac:spMkLst>
        </pc:spChg>
        <pc:spChg chg="add mod">
          <ac:chgData name="LEONARDO FREIRE DE OLIVEIRA ." userId="S::leonardo.foliveira@bandtec.com.br::174c7bc6-3fa8-40dc-83d5-f70a6bd20568" providerId="AD" clId="Web-{7C7FDC0F-8F00-496D-9214-347C9FA2B83C}" dt="2020-03-10T15:48:25.893" v="360" actId="20577"/>
          <ac:spMkLst>
            <pc:docMk/>
            <pc:sldMk cId="353690756" sldId="306"/>
            <ac:spMk id="4" creationId="{56F9C5D6-5F90-49E1-939B-D54A37BDF27E}"/>
          </ac:spMkLst>
        </pc:spChg>
        <pc:spChg chg="add mod">
          <ac:chgData name="LEONARDO FREIRE DE OLIVEIRA ." userId="S::leonardo.foliveira@bandtec.com.br::174c7bc6-3fa8-40dc-83d5-f70a6bd20568" providerId="AD" clId="Web-{7C7FDC0F-8F00-496D-9214-347C9FA2B83C}" dt="2020-03-10T15:46:32.998" v="333" actId="1076"/>
          <ac:spMkLst>
            <pc:docMk/>
            <pc:sldMk cId="353690756" sldId="306"/>
            <ac:spMk id="6" creationId="{7B2E28FB-9D7B-49D3-AD50-521667B248ED}"/>
          </ac:spMkLst>
        </pc:spChg>
        <pc:spChg chg="add mod ord">
          <ac:chgData name="LEONARDO FREIRE DE OLIVEIRA ." userId="S::leonardo.foliveira@bandtec.com.br::174c7bc6-3fa8-40dc-83d5-f70a6bd20568" providerId="AD" clId="Web-{7C7FDC0F-8F00-496D-9214-347C9FA2B83C}" dt="2020-03-10T15:47:58.376" v="353" actId="14100"/>
          <ac:spMkLst>
            <pc:docMk/>
            <pc:sldMk cId="353690756" sldId="306"/>
            <ac:spMk id="10" creationId="{544D749D-AEA5-48F0-A543-4EFBA5A84655}"/>
          </ac:spMkLst>
        </pc:spChg>
        <pc:spChg chg="add del">
          <ac:chgData name="LEONARDO FREIRE DE OLIVEIRA ." userId="S::leonardo.foliveira@bandtec.com.br::174c7bc6-3fa8-40dc-83d5-f70a6bd20568" providerId="AD" clId="Web-{7C7FDC0F-8F00-496D-9214-347C9FA2B83C}" dt="2020-03-10T15:48:44.753" v="370"/>
          <ac:spMkLst>
            <pc:docMk/>
            <pc:sldMk cId="353690756" sldId="306"/>
            <ac:spMk id="12" creationId="{4701497D-C7D1-4F30-AEDC-785AC77C6AD7}"/>
          </ac:spMkLst>
        </pc:spChg>
        <pc:spChg chg="add del mod">
          <ac:chgData name="LEONARDO FREIRE DE OLIVEIRA ." userId="S::leonardo.foliveira@bandtec.com.br::174c7bc6-3fa8-40dc-83d5-f70a6bd20568" providerId="AD" clId="Web-{7C7FDC0F-8F00-496D-9214-347C9FA2B83C}" dt="2020-03-10T15:48:57.316" v="373"/>
          <ac:spMkLst>
            <pc:docMk/>
            <pc:sldMk cId="353690756" sldId="306"/>
            <ac:spMk id="14" creationId="{D9AC58A4-5FD4-470E-BCB1-179A2776DB88}"/>
          </ac:spMkLst>
        </pc:spChg>
        <pc:spChg chg="add mod">
          <ac:chgData name="LEONARDO FREIRE DE OLIVEIRA ." userId="S::leonardo.foliveira@bandtec.com.br::174c7bc6-3fa8-40dc-83d5-f70a6bd20568" providerId="AD" clId="Web-{7C7FDC0F-8F00-496D-9214-347C9FA2B83C}" dt="2020-03-10T15:51:10.680" v="521" actId="20577"/>
          <ac:spMkLst>
            <pc:docMk/>
            <pc:sldMk cId="353690756" sldId="306"/>
            <ac:spMk id="15" creationId="{7EB8870A-9D3C-4A06-839B-8FCD1D232E06}"/>
          </ac:spMkLst>
        </pc:spChg>
        <pc:picChg chg="add mod">
          <ac:chgData name="LEONARDO FREIRE DE OLIVEIRA ." userId="S::leonardo.foliveira@bandtec.com.br::174c7bc6-3fa8-40dc-83d5-f70a6bd20568" providerId="AD" clId="Web-{7C7FDC0F-8F00-496D-9214-347C9FA2B83C}" dt="2020-03-10T15:47:03.344" v="341" actId="1076"/>
          <ac:picMkLst>
            <pc:docMk/>
            <pc:sldMk cId="353690756" sldId="306"/>
            <ac:picMk id="7" creationId="{32EADDD2-C0AE-4C86-8A42-6A482FDCC46E}"/>
          </ac:picMkLst>
        </pc:picChg>
      </pc:sldChg>
    </pc:docChg>
  </pc:docChgLst>
  <pc:docChgLst>
    <pc:chgData name="GIOVANNI DE NARDI LAZARO ." userId="S::giovanni.lazaro@bandtec.com.br::af8a983d-5d56-4a1e-a46c-214c436984f8" providerId="AD" clId="Web-{CFAFB01C-55B6-45F8-82CE-71900C7514EB}"/>
    <pc:docChg chg="delSld modSld">
      <pc:chgData name="GIOVANNI DE NARDI LAZARO ." userId="S::giovanni.lazaro@bandtec.com.br::af8a983d-5d56-4a1e-a46c-214c436984f8" providerId="AD" clId="Web-{CFAFB01C-55B6-45F8-82CE-71900C7514EB}" dt="2020-03-10T15:22:48.134" v="10"/>
      <pc:docMkLst>
        <pc:docMk/>
      </pc:docMkLst>
      <pc:sldChg chg="del">
        <pc:chgData name="GIOVANNI DE NARDI LAZARO ." userId="S::giovanni.lazaro@bandtec.com.br::af8a983d-5d56-4a1e-a46c-214c436984f8" providerId="AD" clId="Web-{CFAFB01C-55B6-45F8-82CE-71900C7514EB}" dt="2020-03-10T15:22:36.728" v="9"/>
        <pc:sldMkLst>
          <pc:docMk/>
          <pc:sldMk cId="0" sldId="260"/>
        </pc:sldMkLst>
      </pc:sldChg>
      <pc:sldChg chg="del">
        <pc:chgData name="GIOVANNI DE NARDI LAZARO ." userId="S::giovanni.lazaro@bandtec.com.br::af8a983d-5d56-4a1e-a46c-214c436984f8" providerId="AD" clId="Web-{CFAFB01C-55B6-45F8-82CE-71900C7514EB}" dt="2020-03-10T15:22:48.134" v="10"/>
        <pc:sldMkLst>
          <pc:docMk/>
          <pc:sldMk cId="0" sldId="270"/>
        </pc:sldMkLst>
      </pc:sldChg>
      <pc:sldChg chg="del">
        <pc:chgData name="GIOVANNI DE NARDI LAZARO ." userId="S::giovanni.lazaro@bandtec.com.br::af8a983d-5d56-4a1e-a46c-214c436984f8" providerId="AD" clId="Web-{CFAFB01C-55B6-45F8-82CE-71900C7514EB}" dt="2020-03-10T15:22:07.242" v="5"/>
        <pc:sldMkLst>
          <pc:docMk/>
          <pc:sldMk cId="0" sldId="272"/>
        </pc:sldMkLst>
      </pc:sldChg>
      <pc:sldChg chg="del">
        <pc:chgData name="GIOVANNI DE NARDI LAZARO ." userId="S::giovanni.lazaro@bandtec.com.br::af8a983d-5d56-4a1e-a46c-214c436984f8" providerId="AD" clId="Web-{CFAFB01C-55B6-45F8-82CE-71900C7514EB}" dt="2020-03-10T15:21:56.867" v="2"/>
        <pc:sldMkLst>
          <pc:docMk/>
          <pc:sldMk cId="0" sldId="273"/>
        </pc:sldMkLst>
      </pc:sldChg>
      <pc:sldChg chg="del">
        <pc:chgData name="GIOVANNI DE NARDI LAZARO ." userId="S::giovanni.lazaro@bandtec.com.br::af8a983d-5d56-4a1e-a46c-214c436984f8" providerId="AD" clId="Web-{CFAFB01C-55B6-45F8-82CE-71900C7514EB}" dt="2020-03-10T15:21:59.945" v="3"/>
        <pc:sldMkLst>
          <pc:docMk/>
          <pc:sldMk cId="0" sldId="274"/>
        </pc:sldMkLst>
      </pc:sldChg>
      <pc:sldChg chg="del">
        <pc:chgData name="GIOVANNI DE NARDI LAZARO ." userId="S::giovanni.lazaro@bandtec.com.br::af8a983d-5d56-4a1e-a46c-214c436984f8" providerId="AD" clId="Web-{CFAFB01C-55B6-45F8-82CE-71900C7514EB}" dt="2020-03-10T15:22:02.648" v="4"/>
        <pc:sldMkLst>
          <pc:docMk/>
          <pc:sldMk cId="0" sldId="275"/>
        </pc:sldMkLst>
      </pc:sldChg>
      <pc:sldChg chg="del">
        <pc:chgData name="GIOVANNI DE NARDI LAZARO ." userId="S::giovanni.lazaro@bandtec.com.br::af8a983d-5d56-4a1e-a46c-214c436984f8" providerId="AD" clId="Web-{CFAFB01C-55B6-45F8-82CE-71900C7514EB}" dt="2020-03-10T15:22:11.055" v="6"/>
        <pc:sldMkLst>
          <pc:docMk/>
          <pc:sldMk cId="0" sldId="276"/>
        </pc:sldMkLst>
      </pc:sldChg>
      <pc:sldChg chg="del">
        <pc:chgData name="GIOVANNI DE NARDI LAZARO ." userId="S::giovanni.lazaro@bandtec.com.br::af8a983d-5d56-4a1e-a46c-214c436984f8" providerId="AD" clId="Web-{CFAFB01C-55B6-45F8-82CE-71900C7514EB}" dt="2020-03-10T15:22:26.774" v="7"/>
        <pc:sldMkLst>
          <pc:docMk/>
          <pc:sldMk cId="0" sldId="277"/>
        </pc:sldMkLst>
      </pc:sldChg>
      <pc:sldChg chg="del">
        <pc:chgData name="GIOVANNI DE NARDI LAZARO ." userId="S::giovanni.lazaro@bandtec.com.br::af8a983d-5d56-4a1e-a46c-214c436984f8" providerId="AD" clId="Web-{CFAFB01C-55B6-45F8-82CE-71900C7514EB}" dt="2020-03-10T15:22:29.790" v="8"/>
        <pc:sldMkLst>
          <pc:docMk/>
          <pc:sldMk cId="0" sldId="281"/>
        </pc:sldMkLst>
      </pc:sldChg>
      <pc:sldChg chg="modSp">
        <pc:chgData name="GIOVANNI DE NARDI LAZARO ." userId="S::giovanni.lazaro@bandtec.com.br::af8a983d-5d56-4a1e-a46c-214c436984f8" providerId="AD" clId="Web-{CFAFB01C-55B6-45F8-82CE-71900C7514EB}" dt="2020-03-10T15:17:27.513" v="1" actId="14100"/>
        <pc:sldMkLst>
          <pc:docMk/>
          <pc:sldMk cId="0" sldId="304"/>
        </pc:sldMkLst>
        <pc:spChg chg="mod">
          <ac:chgData name="GIOVANNI DE NARDI LAZARO ." userId="S::giovanni.lazaro@bandtec.com.br::af8a983d-5d56-4a1e-a46c-214c436984f8" providerId="AD" clId="Web-{CFAFB01C-55B6-45F8-82CE-71900C7514EB}" dt="2020-03-10T15:17:27.513" v="1" actId="14100"/>
          <ac:spMkLst>
            <pc:docMk/>
            <pc:sldMk cId="0" sldId="304"/>
            <ac:spMk id="7" creationId="{00000000-0000-0000-0000-000000000000}"/>
          </ac:spMkLst>
        </pc:spChg>
      </pc:sldChg>
    </pc:docChg>
  </pc:docChgLst>
  <pc:docChgLst>
    <pc:chgData name="THIAGO RAMSÉS VIEGAS MEIRA ." userId="S::thiago.meira@bandtec.com.br::1dd0fe5d-bff7-4de7-9367-10fb3dacaccd" providerId="AD" clId="Web-{CD6FF9F3-CBFA-6DAD-9A5F-5E3D50DFA4B8}"/>
    <pc:docChg chg="modSld">
      <pc:chgData name="THIAGO RAMSÉS VIEGAS MEIRA ." userId="S::thiago.meira@bandtec.com.br::1dd0fe5d-bff7-4de7-9367-10fb3dacaccd" providerId="AD" clId="Web-{CD6FF9F3-CBFA-6DAD-9A5F-5E3D50DFA4B8}" dt="2020-03-09T16:39:17.585" v="528" actId="20577"/>
      <pc:docMkLst>
        <pc:docMk/>
      </pc:docMkLst>
      <pc:sldChg chg="addSp delSp modSp">
        <pc:chgData name="THIAGO RAMSÉS VIEGAS MEIRA ." userId="S::thiago.meira@bandtec.com.br::1dd0fe5d-bff7-4de7-9367-10fb3dacaccd" providerId="AD" clId="Web-{CD6FF9F3-CBFA-6DAD-9A5F-5E3D50DFA4B8}" dt="2020-03-09T16:15:04.434" v="274" actId="20577"/>
        <pc:sldMkLst>
          <pc:docMk/>
          <pc:sldMk cId="0" sldId="259"/>
        </pc:sldMkLst>
        <pc:spChg chg="add mod">
          <ac:chgData name="THIAGO RAMSÉS VIEGAS MEIRA ." userId="S::thiago.meira@bandtec.com.br::1dd0fe5d-bff7-4de7-9367-10fb3dacaccd" providerId="AD" clId="Web-{CD6FF9F3-CBFA-6DAD-9A5F-5E3D50DFA4B8}" dt="2020-03-09T16:15:04.434" v="274" actId="20577"/>
          <ac:spMkLst>
            <pc:docMk/>
            <pc:sldMk cId="0" sldId="259"/>
            <ac:spMk id="3" creationId="{0714C820-76E7-429A-831F-42E697BA7AA5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12:43.710" v="248" actId="1076"/>
          <ac:spMkLst>
            <pc:docMk/>
            <pc:sldMk cId="0" sldId="259"/>
            <ac:spMk id="12" creationId="{00000000-0000-0000-0000-000000000000}"/>
          </ac:spMkLst>
        </pc:spChg>
      </pc:sldChg>
      <pc:sldChg chg="addSp delSp modSp">
        <pc:chgData name="THIAGO RAMSÉS VIEGAS MEIRA ." userId="S::thiago.meira@bandtec.com.br::1dd0fe5d-bff7-4de7-9367-10fb3dacaccd" providerId="AD" clId="Web-{CD6FF9F3-CBFA-6DAD-9A5F-5E3D50DFA4B8}" dt="2020-03-09T16:11:15.409" v="224"/>
        <pc:sldMkLst>
          <pc:docMk/>
          <pc:sldMk cId="0" sldId="261"/>
        </pc:sldMkLst>
        <pc:spChg chg="add del mod">
          <ac:chgData name="THIAGO RAMSÉS VIEGAS MEIRA ." userId="S::thiago.meira@bandtec.com.br::1dd0fe5d-bff7-4de7-9367-10fb3dacaccd" providerId="AD" clId="Web-{CD6FF9F3-CBFA-6DAD-9A5F-5E3D50DFA4B8}" dt="2020-03-09T16:10:55.643" v="218"/>
          <ac:spMkLst>
            <pc:docMk/>
            <pc:sldMk cId="0" sldId="261"/>
            <ac:spMk id="5" creationId="{88D71FD8-7BEC-4D98-954D-EFDA20E09661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11:13.566" v="223"/>
          <ac:spMkLst>
            <pc:docMk/>
            <pc:sldMk cId="0" sldId="261"/>
            <ac:spMk id="7" creationId="{C601F807-BFF6-41ED-94C2-8EDAAB183E72}"/>
          </ac:spMkLst>
        </pc:spChg>
        <pc:spChg chg="del mod">
          <ac:chgData name="THIAGO RAMSÉS VIEGAS MEIRA ." userId="S::thiago.meira@bandtec.com.br::1dd0fe5d-bff7-4de7-9367-10fb3dacaccd" providerId="AD" clId="Web-{CD6FF9F3-CBFA-6DAD-9A5F-5E3D50DFA4B8}" dt="2020-03-09T16:10:53.237" v="217"/>
          <ac:spMkLst>
            <pc:docMk/>
            <pc:sldMk cId="0" sldId="261"/>
            <ac:spMk id="9" creationId="{C4F063CB-94C2-4667-A128-FDFA4984D872}"/>
          </ac:spMkLst>
        </pc:spChg>
        <pc:spChg chg="del mod">
          <ac:chgData name="THIAGO RAMSÉS VIEGAS MEIRA ." userId="S::thiago.meira@bandtec.com.br::1dd0fe5d-bff7-4de7-9367-10fb3dacaccd" providerId="AD" clId="Web-{CD6FF9F3-CBFA-6DAD-9A5F-5E3D50DFA4B8}" dt="2020-03-09T16:11:03.331" v="221"/>
          <ac:spMkLst>
            <pc:docMk/>
            <pc:sldMk cId="0" sldId="261"/>
            <ac:spMk id="11" creationId="{38D0F8C3-B93B-41BA-A632-4AD57AAE31FC}"/>
          </ac:spMkLst>
        </pc:spChg>
        <pc:spChg chg="del">
          <ac:chgData name="THIAGO RAMSÉS VIEGAS MEIRA ." userId="S::thiago.meira@bandtec.com.br::1dd0fe5d-bff7-4de7-9367-10fb3dacaccd" providerId="AD" clId="Web-{CD6FF9F3-CBFA-6DAD-9A5F-5E3D50DFA4B8}" dt="2020-03-09T16:10:49.705" v="215"/>
          <ac:spMkLst>
            <pc:docMk/>
            <pc:sldMk cId="0" sldId="261"/>
            <ac:spMk id="218" creationId="{00000000-0000-0000-0000-000000000000}"/>
          </ac:spMkLst>
        </pc:spChg>
        <pc:cxnChg chg="del">
          <ac:chgData name="THIAGO RAMSÉS VIEGAS MEIRA ." userId="S::thiago.meira@bandtec.com.br::1dd0fe5d-bff7-4de7-9367-10fb3dacaccd" providerId="AD" clId="Web-{CD6FF9F3-CBFA-6DAD-9A5F-5E3D50DFA4B8}" dt="2020-03-09T16:10:57.877" v="219"/>
          <ac:cxnSpMkLst>
            <pc:docMk/>
            <pc:sldMk cId="0" sldId="261"/>
            <ac:cxnSpMk id="228" creationId="{00000000-0000-0000-0000-000000000000}"/>
          </ac:cxnSpMkLst>
        </pc:cxnChg>
        <pc:cxnChg chg="del">
          <ac:chgData name="THIAGO RAMSÉS VIEGAS MEIRA ." userId="S::thiago.meira@bandtec.com.br::1dd0fe5d-bff7-4de7-9367-10fb3dacaccd" providerId="AD" clId="Web-{CD6FF9F3-CBFA-6DAD-9A5F-5E3D50DFA4B8}" dt="2020-03-09T16:11:15.409" v="224"/>
          <ac:cxnSpMkLst>
            <pc:docMk/>
            <pc:sldMk cId="0" sldId="261"/>
            <ac:cxnSpMk id="229" creationId="{00000000-0000-0000-0000-000000000000}"/>
          </ac:cxnSpMkLst>
        </pc:cxnChg>
      </pc:sldChg>
      <pc:sldChg chg="modSp">
        <pc:chgData name="THIAGO RAMSÉS VIEGAS MEIRA ." userId="S::thiago.meira@bandtec.com.br::1dd0fe5d-bff7-4de7-9367-10fb3dacaccd" providerId="AD" clId="Web-{CD6FF9F3-CBFA-6DAD-9A5F-5E3D50DFA4B8}" dt="2020-03-09T16:21:29.949" v="303" actId="1076"/>
        <pc:sldMkLst>
          <pc:docMk/>
          <pc:sldMk cId="0" sldId="264"/>
        </pc:sldMkLst>
        <pc:spChg chg="mod">
          <ac:chgData name="THIAGO RAMSÉS VIEGAS MEIRA ." userId="S::thiago.meira@bandtec.com.br::1dd0fe5d-bff7-4de7-9367-10fb3dacaccd" providerId="AD" clId="Web-{CD6FF9F3-CBFA-6DAD-9A5F-5E3D50DFA4B8}" dt="2020-03-09T16:21:20.246" v="301" actId="1076"/>
          <ac:spMkLst>
            <pc:docMk/>
            <pc:sldMk cId="0" sldId="264"/>
            <ac:spMk id="663" creationId="{00000000-0000-0000-0000-000000000000}"/>
          </ac:spMkLst>
        </pc:spChg>
        <pc:spChg chg="mod">
          <ac:chgData name="THIAGO RAMSÉS VIEGAS MEIRA ." userId="S::thiago.meira@bandtec.com.br::1dd0fe5d-bff7-4de7-9367-10fb3dacaccd" providerId="AD" clId="Web-{CD6FF9F3-CBFA-6DAD-9A5F-5E3D50DFA4B8}" dt="2020-03-09T16:21:25.840" v="302" actId="1076"/>
          <ac:spMkLst>
            <pc:docMk/>
            <pc:sldMk cId="0" sldId="264"/>
            <ac:spMk id="665" creationId="{00000000-0000-0000-0000-000000000000}"/>
          </ac:spMkLst>
        </pc:spChg>
        <pc:spChg chg="mod ord">
          <ac:chgData name="THIAGO RAMSÉS VIEGAS MEIRA ." userId="S::thiago.meira@bandtec.com.br::1dd0fe5d-bff7-4de7-9367-10fb3dacaccd" providerId="AD" clId="Web-{CD6FF9F3-CBFA-6DAD-9A5F-5E3D50DFA4B8}" dt="2020-03-09T16:21:13.839" v="300" actId="1076"/>
          <ac:spMkLst>
            <pc:docMk/>
            <pc:sldMk cId="0" sldId="264"/>
            <ac:spMk id="666" creationId="{00000000-0000-0000-0000-000000000000}"/>
          </ac:spMkLst>
        </pc:spChg>
        <pc:picChg chg="mod">
          <ac:chgData name="THIAGO RAMSÉS VIEGAS MEIRA ." userId="S::thiago.meira@bandtec.com.br::1dd0fe5d-bff7-4de7-9367-10fb3dacaccd" providerId="AD" clId="Web-{CD6FF9F3-CBFA-6DAD-9A5F-5E3D50DFA4B8}" dt="2020-03-09T16:21:29.949" v="303" actId="1076"/>
          <ac:picMkLst>
            <pc:docMk/>
            <pc:sldMk cId="0" sldId="264"/>
            <ac:picMk id="659" creationId="{00000000-0000-0000-0000-000000000000}"/>
          </ac:picMkLst>
        </pc:picChg>
      </pc:sldChg>
      <pc:sldChg chg="modSp">
        <pc:chgData name="THIAGO RAMSÉS VIEGAS MEIRA ." userId="S::thiago.meira@bandtec.com.br::1dd0fe5d-bff7-4de7-9367-10fb3dacaccd" providerId="AD" clId="Web-{CD6FF9F3-CBFA-6DAD-9A5F-5E3D50DFA4B8}" dt="2020-03-09T16:24:01.893" v="322" actId="1076"/>
        <pc:sldMkLst>
          <pc:docMk/>
          <pc:sldMk cId="0" sldId="266"/>
        </pc:sldMkLst>
        <pc:spChg chg="mod">
          <ac:chgData name="THIAGO RAMSÉS VIEGAS MEIRA ." userId="S::thiago.meira@bandtec.com.br::1dd0fe5d-bff7-4de7-9367-10fb3dacaccd" providerId="AD" clId="Web-{CD6FF9F3-CBFA-6DAD-9A5F-5E3D50DFA4B8}" dt="2020-03-09T16:23:46.892" v="319" actId="1076"/>
          <ac:spMkLst>
            <pc:docMk/>
            <pc:sldMk cId="0" sldId="266"/>
            <ac:spMk id="76" creationId="{00000000-0000-0000-0000-000000000000}"/>
          </ac:spMkLst>
        </pc:spChg>
        <pc:spChg chg="mod">
          <ac:chgData name="THIAGO RAMSÉS VIEGAS MEIRA ." userId="S::thiago.meira@bandtec.com.br::1dd0fe5d-bff7-4de7-9367-10fb3dacaccd" providerId="AD" clId="Web-{CD6FF9F3-CBFA-6DAD-9A5F-5E3D50DFA4B8}" dt="2020-03-09T16:23:23.704" v="314" actId="14100"/>
          <ac:spMkLst>
            <pc:docMk/>
            <pc:sldMk cId="0" sldId="266"/>
            <ac:spMk id="80" creationId="{00000000-0000-0000-0000-000000000000}"/>
          </ac:spMkLst>
        </pc:spChg>
        <pc:spChg chg="mod">
          <ac:chgData name="THIAGO RAMSÉS VIEGAS MEIRA ." userId="S::thiago.meira@bandtec.com.br::1dd0fe5d-bff7-4de7-9367-10fb3dacaccd" providerId="AD" clId="Web-{CD6FF9F3-CBFA-6DAD-9A5F-5E3D50DFA4B8}" dt="2020-03-09T16:24:01.893" v="322" actId="1076"/>
          <ac:spMkLst>
            <pc:docMk/>
            <pc:sldMk cId="0" sldId="266"/>
            <ac:spMk id="83" creationId="{00000000-0000-0000-0000-000000000000}"/>
          </ac:spMkLst>
        </pc:spChg>
        <pc:spChg chg="mod">
          <ac:chgData name="THIAGO RAMSÉS VIEGAS MEIRA ." userId="S::thiago.meira@bandtec.com.br::1dd0fe5d-bff7-4de7-9367-10fb3dacaccd" providerId="AD" clId="Web-{CD6FF9F3-CBFA-6DAD-9A5F-5E3D50DFA4B8}" dt="2020-03-09T16:23:42.267" v="318" actId="1076"/>
          <ac:spMkLst>
            <pc:docMk/>
            <pc:sldMk cId="0" sldId="266"/>
            <ac:spMk id="723" creationId="{00000000-0000-0000-0000-000000000000}"/>
          </ac:spMkLst>
        </pc:spChg>
        <pc:picChg chg="mod">
          <ac:chgData name="THIAGO RAMSÉS VIEGAS MEIRA ." userId="S::thiago.meira@bandtec.com.br::1dd0fe5d-bff7-4de7-9367-10fb3dacaccd" providerId="AD" clId="Web-{CD6FF9F3-CBFA-6DAD-9A5F-5E3D50DFA4B8}" dt="2020-03-09T16:23:49.533" v="320" actId="1076"/>
          <ac:picMkLst>
            <pc:docMk/>
            <pc:sldMk cId="0" sldId="266"/>
            <ac:picMk id="64513" creationId="{00000000-0000-0000-0000-000000000000}"/>
          </ac:picMkLst>
        </pc:picChg>
      </pc:sldChg>
      <pc:sldChg chg="addSp delSp modSp">
        <pc:chgData name="THIAGO RAMSÉS VIEGAS MEIRA ." userId="S::thiago.meira@bandtec.com.br::1dd0fe5d-bff7-4de7-9367-10fb3dacaccd" providerId="AD" clId="Web-{CD6FF9F3-CBFA-6DAD-9A5F-5E3D50DFA4B8}" dt="2020-03-09T16:39:14.882" v="526" actId="20577"/>
        <pc:sldMkLst>
          <pc:docMk/>
          <pc:sldMk cId="0" sldId="303"/>
        </pc:sldMkLst>
        <pc:spChg chg="add mod">
          <ac:chgData name="THIAGO RAMSÉS VIEGAS MEIRA ." userId="S::thiago.meira@bandtec.com.br::1dd0fe5d-bff7-4de7-9367-10fb3dacaccd" providerId="AD" clId="Web-{CD6FF9F3-CBFA-6DAD-9A5F-5E3D50DFA4B8}" dt="2020-03-09T16:36:26.609" v="473" actId="20577"/>
          <ac:spMkLst>
            <pc:docMk/>
            <pc:sldMk cId="0" sldId="303"/>
            <ac:spMk id="3" creationId="{57817E44-D354-4678-9462-0A7D316E0F24}"/>
          </ac:spMkLst>
        </pc:spChg>
        <pc:spChg chg="mod">
          <ac:chgData name="THIAGO RAMSÉS VIEGAS MEIRA ." userId="S::thiago.meira@bandtec.com.br::1dd0fe5d-bff7-4de7-9367-10fb3dacaccd" providerId="AD" clId="Web-{CD6FF9F3-CBFA-6DAD-9A5F-5E3D50DFA4B8}" dt="2020-03-09T16:36:46.532" v="480" actId="1076"/>
          <ac:spMkLst>
            <pc:docMk/>
            <pc:sldMk cId="0" sldId="303"/>
            <ac:spMk id="4" creationId="{00000000-0000-0000-0000-000000000000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33:36.962" v="441"/>
          <ac:spMkLst>
            <pc:docMk/>
            <pc:sldMk cId="0" sldId="303"/>
            <ac:spMk id="5" creationId="{00000000-0000-0000-0000-000000000000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35:55.030" v="464"/>
          <ac:spMkLst>
            <pc:docMk/>
            <pc:sldMk cId="0" sldId="303"/>
            <ac:spMk id="6" creationId="{4BD8924B-B8C4-4973-AE70-86C209518F2C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31:33.629" v="415"/>
          <ac:spMkLst>
            <pc:docMk/>
            <pc:sldMk cId="0" sldId="303"/>
            <ac:spMk id="7" creationId="{42DBE09A-3198-4010-BA5F-CA5444027129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33:31.790" v="439"/>
          <ac:spMkLst>
            <pc:docMk/>
            <pc:sldMk cId="0" sldId="303"/>
            <ac:spMk id="8" creationId="{1A63D9B1-9A15-4D82-AE98-963B7D9DF9FB}"/>
          </ac:spMkLst>
        </pc:spChg>
        <pc:spChg chg="add mod">
          <ac:chgData name="THIAGO RAMSÉS VIEGAS MEIRA ." userId="S::thiago.meira@bandtec.com.br::1dd0fe5d-bff7-4de7-9367-10fb3dacaccd" providerId="AD" clId="Web-{CD6FF9F3-CBFA-6DAD-9A5F-5E3D50DFA4B8}" dt="2020-03-09T16:35:22.888" v="459"/>
          <ac:spMkLst>
            <pc:docMk/>
            <pc:sldMk cId="0" sldId="303"/>
            <ac:spMk id="9" creationId="{F1DE6DB8-DB7C-4672-BFFF-F53E2E2DF3D0}"/>
          </ac:spMkLst>
        </pc:spChg>
        <pc:spChg chg="mod">
          <ac:chgData name="THIAGO RAMSÉS VIEGAS MEIRA ." userId="S::thiago.meira@bandtec.com.br::1dd0fe5d-bff7-4de7-9367-10fb3dacaccd" providerId="AD" clId="Web-{CD6FF9F3-CBFA-6DAD-9A5F-5E3D50DFA4B8}" dt="2020-03-09T16:26:00.960" v="341" actId="1076"/>
          <ac:spMkLst>
            <pc:docMk/>
            <pc:sldMk cId="0" sldId="303"/>
            <ac:spMk id="10" creationId="{00000000-0000-0000-0000-000000000000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33:41.447" v="443"/>
          <ac:spMkLst>
            <pc:docMk/>
            <pc:sldMk cId="0" sldId="303"/>
            <ac:spMk id="12" creationId="{4E12F5FE-D9FE-4DC2-8E05-FB11D7ACA8AD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32:19.318" v="427"/>
          <ac:spMkLst>
            <pc:docMk/>
            <pc:sldMk cId="0" sldId="303"/>
            <ac:spMk id="13" creationId="{5D470F9B-65BB-4350-BC57-2EF94BC734FC}"/>
          </ac:spMkLst>
        </pc:spChg>
        <pc:spChg chg="mod">
          <ac:chgData name="THIAGO RAMSÉS VIEGAS MEIRA ." userId="S::thiago.meira@bandtec.com.br::1dd0fe5d-bff7-4de7-9367-10fb3dacaccd" providerId="AD" clId="Web-{CD6FF9F3-CBFA-6DAD-9A5F-5E3D50DFA4B8}" dt="2020-03-09T16:26:12.195" v="343" actId="14100"/>
          <ac:spMkLst>
            <pc:docMk/>
            <pc:sldMk cId="0" sldId="303"/>
            <ac:spMk id="14" creationId="{00000000-0000-0000-0000-000000000000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33:39.275" v="442"/>
          <ac:spMkLst>
            <pc:docMk/>
            <pc:sldMk cId="0" sldId="303"/>
            <ac:spMk id="15" creationId="{55EC75F9-B476-4286-8B98-25C965BEA281}"/>
          </ac:spMkLst>
        </pc:spChg>
        <pc:spChg chg="add del mod">
          <ac:chgData name="THIAGO RAMSÉS VIEGAS MEIRA ." userId="S::thiago.meira@bandtec.com.br::1dd0fe5d-bff7-4de7-9367-10fb3dacaccd" providerId="AD" clId="Web-{CD6FF9F3-CBFA-6DAD-9A5F-5E3D50DFA4B8}" dt="2020-03-09T16:33:44.384" v="444"/>
          <ac:spMkLst>
            <pc:docMk/>
            <pc:sldMk cId="0" sldId="303"/>
            <ac:spMk id="18" creationId="{F6697B72-F0EC-4AD6-B69C-900F95212DE5}"/>
          </ac:spMkLst>
        </pc:spChg>
        <pc:spChg chg="add mod">
          <ac:chgData name="THIAGO RAMSÉS VIEGAS MEIRA ." userId="S::thiago.meira@bandtec.com.br::1dd0fe5d-bff7-4de7-9367-10fb3dacaccd" providerId="AD" clId="Web-{CD6FF9F3-CBFA-6DAD-9A5F-5E3D50DFA4B8}" dt="2020-03-09T16:36:51.173" v="481" actId="1076"/>
          <ac:spMkLst>
            <pc:docMk/>
            <pc:sldMk cId="0" sldId="303"/>
            <ac:spMk id="19" creationId="{E3568704-5C74-44DA-BE79-BC3CEC88C150}"/>
          </ac:spMkLst>
        </pc:spChg>
        <pc:spChg chg="add del">
          <ac:chgData name="THIAGO RAMSÉS VIEGAS MEIRA ." userId="S::thiago.meira@bandtec.com.br::1dd0fe5d-bff7-4de7-9367-10fb3dacaccd" providerId="AD" clId="Web-{CD6FF9F3-CBFA-6DAD-9A5F-5E3D50DFA4B8}" dt="2020-03-09T16:36:00.827" v="466"/>
          <ac:spMkLst>
            <pc:docMk/>
            <pc:sldMk cId="0" sldId="303"/>
            <ac:spMk id="20" creationId="{B5D17583-CBD7-45EC-AD5D-84A357ECAAA9}"/>
          </ac:spMkLst>
        </pc:spChg>
        <pc:spChg chg="add del">
          <ac:chgData name="THIAGO RAMSÉS VIEGAS MEIRA ." userId="S::thiago.meira@bandtec.com.br::1dd0fe5d-bff7-4de7-9367-10fb3dacaccd" providerId="AD" clId="Web-{CD6FF9F3-CBFA-6DAD-9A5F-5E3D50DFA4B8}" dt="2020-03-09T16:36:05.483" v="468"/>
          <ac:spMkLst>
            <pc:docMk/>
            <pc:sldMk cId="0" sldId="303"/>
            <ac:spMk id="21" creationId="{C50A7F92-6387-4A98-857E-F619BB3650F0}"/>
          </ac:spMkLst>
        </pc:spChg>
        <pc:spChg chg="add del">
          <ac:chgData name="THIAGO RAMSÉS VIEGAS MEIRA ." userId="S::thiago.meira@bandtec.com.br::1dd0fe5d-bff7-4de7-9367-10fb3dacaccd" providerId="AD" clId="Web-{CD6FF9F3-CBFA-6DAD-9A5F-5E3D50DFA4B8}" dt="2020-03-09T16:36:15.765" v="470"/>
          <ac:spMkLst>
            <pc:docMk/>
            <pc:sldMk cId="0" sldId="303"/>
            <ac:spMk id="22" creationId="{CE3DC6E1-FC34-4C74-A4AC-4F8589F67240}"/>
          </ac:spMkLst>
        </pc:spChg>
        <pc:spChg chg="add mod">
          <ac:chgData name="THIAGO RAMSÉS VIEGAS MEIRA ." userId="S::thiago.meira@bandtec.com.br::1dd0fe5d-bff7-4de7-9367-10fb3dacaccd" providerId="AD" clId="Web-{CD6FF9F3-CBFA-6DAD-9A5F-5E3D50DFA4B8}" dt="2020-03-09T16:39:14.882" v="526" actId="20577"/>
          <ac:spMkLst>
            <pc:docMk/>
            <pc:sldMk cId="0" sldId="303"/>
            <ac:spMk id="23" creationId="{914D5491-026F-4B5A-8BBF-E5C5ED5049F9}"/>
          </ac:spMkLst>
        </pc:spChg>
        <pc:picChg chg="add del">
          <ac:chgData name="THIAGO RAMSÉS VIEGAS MEIRA ." userId="S::thiago.meira@bandtec.com.br::1dd0fe5d-bff7-4de7-9367-10fb3dacaccd" providerId="AD" clId="Web-{CD6FF9F3-CBFA-6DAD-9A5F-5E3D50DFA4B8}" dt="2020-03-09T16:32:42.476" v="432"/>
          <ac:picMkLst>
            <pc:docMk/>
            <pc:sldMk cId="0" sldId="303"/>
            <ac:picMk id="16" creationId="{4C5A469D-308A-4B4E-97C0-3CCC436D9968}"/>
          </ac:picMkLst>
        </pc:picChg>
        <pc:picChg chg="add del">
          <ac:chgData name="THIAGO RAMSÉS VIEGAS MEIRA ." userId="S::thiago.meira@bandtec.com.br::1dd0fe5d-bff7-4de7-9367-10fb3dacaccd" providerId="AD" clId="Web-{CD6FF9F3-CBFA-6DAD-9A5F-5E3D50DFA4B8}" dt="2020-03-09T16:32:50.788" v="434"/>
          <ac:picMkLst>
            <pc:docMk/>
            <pc:sldMk cId="0" sldId="303"/>
            <ac:picMk id="17" creationId="{DE677C22-0825-4A6A-BBBC-8AA82006D195}"/>
          </ac:picMkLst>
        </pc:picChg>
        <pc:picChg chg="mod ord">
          <ac:chgData name="THIAGO RAMSÉS VIEGAS MEIRA ." userId="S::thiago.meira@bandtec.com.br::1dd0fe5d-bff7-4de7-9367-10fb3dacaccd" providerId="AD" clId="Web-{CD6FF9F3-CBFA-6DAD-9A5F-5E3D50DFA4B8}" dt="2020-03-09T16:34:27.683" v="451" actId="1076"/>
          <ac:picMkLst>
            <pc:docMk/>
            <pc:sldMk cId="0" sldId="303"/>
            <ac:picMk id="108546" creationId="{00000000-0000-0000-0000-000000000000}"/>
          </ac:picMkLst>
        </pc:picChg>
      </pc:sldChg>
    </pc:docChg>
  </pc:docChgLst>
  <pc:docChgLst>
    <pc:chgData name="THIAGO RAMSÉS VIEGAS MEIRA ." userId="S::thiago.meira@bandtec.com.br::1dd0fe5d-bff7-4de7-9367-10fb3dacaccd" providerId="AD" clId="Web-{9DB2F758-6666-347F-1F09-C52130AF2D8A}"/>
    <pc:docChg chg="modSld">
      <pc:chgData name="THIAGO RAMSÉS VIEGAS MEIRA ." userId="S::thiago.meira@bandtec.com.br::1dd0fe5d-bff7-4de7-9367-10fb3dacaccd" providerId="AD" clId="Web-{9DB2F758-6666-347F-1F09-C52130AF2D8A}" dt="2020-03-09T15:23:42.979" v="38" actId="20577"/>
      <pc:docMkLst>
        <pc:docMk/>
      </pc:docMkLst>
      <pc:sldChg chg="addSp delSp modSp">
        <pc:chgData name="THIAGO RAMSÉS VIEGAS MEIRA ." userId="S::thiago.meira@bandtec.com.br::1dd0fe5d-bff7-4de7-9367-10fb3dacaccd" providerId="AD" clId="Web-{9DB2F758-6666-347F-1F09-C52130AF2D8A}" dt="2020-03-09T15:23:42.979" v="38" actId="20577"/>
        <pc:sldMkLst>
          <pc:docMk/>
          <pc:sldMk cId="0" sldId="261"/>
        </pc:sldMkLst>
        <pc:spChg chg="add del mod">
          <ac:chgData name="THIAGO RAMSÉS VIEGAS MEIRA ." userId="S::thiago.meira@bandtec.com.br::1dd0fe5d-bff7-4de7-9367-10fb3dacaccd" providerId="AD" clId="Web-{9DB2F758-6666-347F-1F09-C52130AF2D8A}" dt="2020-03-09T15:23:23.666" v="33"/>
          <ac:spMkLst>
            <pc:docMk/>
            <pc:sldMk cId="0" sldId="261"/>
            <ac:spMk id="5" creationId="{1C513745-6AA0-494F-BA24-C6002F84BDFA}"/>
          </ac:spMkLst>
        </pc:spChg>
        <pc:spChg chg="add del mod">
          <ac:chgData name="THIAGO RAMSÉS VIEGAS MEIRA ." userId="S::thiago.meira@bandtec.com.br::1dd0fe5d-bff7-4de7-9367-10fb3dacaccd" providerId="AD" clId="Web-{9DB2F758-6666-347F-1F09-C52130AF2D8A}" dt="2020-03-09T15:18:44.229" v="10"/>
          <ac:spMkLst>
            <pc:docMk/>
            <pc:sldMk cId="0" sldId="261"/>
            <ac:spMk id="7" creationId="{A842C196-81FC-413D-87DD-2B84F96A95CC}"/>
          </ac:spMkLst>
        </pc:spChg>
        <pc:spChg chg="add mod">
          <ac:chgData name="THIAGO RAMSÉS VIEGAS MEIRA ." userId="S::thiago.meira@bandtec.com.br::1dd0fe5d-bff7-4de7-9367-10fb3dacaccd" providerId="AD" clId="Web-{9DB2F758-6666-347F-1F09-C52130AF2D8A}" dt="2020-03-09T15:21:24.088" v="13"/>
          <ac:spMkLst>
            <pc:docMk/>
            <pc:sldMk cId="0" sldId="261"/>
            <ac:spMk id="9" creationId="{C4F063CB-94C2-4667-A128-FDFA4984D872}"/>
          </ac:spMkLst>
        </pc:spChg>
        <pc:spChg chg="add mod">
          <ac:chgData name="THIAGO RAMSÉS VIEGAS MEIRA ." userId="S::thiago.meira@bandtec.com.br::1dd0fe5d-bff7-4de7-9367-10fb3dacaccd" providerId="AD" clId="Web-{9DB2F758-6666-347F-1F09-C52130AF2D8A}" dt="2020-03-09T15:21:33.025" v="14"/>
          <ac:spMkLst>
            <pc:docMk/>
            <pc:sldMk cId="0" sldId="261"/>
            <ac:spMk id="11" creationId="{38D0F8C3-B93B-41BA-A632-4AD57AAE31FC}"/>
          </ac:spMkLst>
        </pc:spChg>
        <pc:spChg chg="add mod">
          <ac:chgData name="THIAGO RAMSÉS VIEGAS MEIRA ." userId="S::thiago.meira@bandtec.com.br::1dd0fe5d-bff7-4de7-9367-10fb3dacaccd" providerId="AD" clId="Web-{9DB2F758-6666-347F-1F09-C52130AF2D8A}" dt="2020-03-09T15:23:12.885" v="32" actId="20577"/>
          <ac:spMkLst>
            <pc:docMk/>
            <pc:sldMk cId="0" sldId="261"/>
            <ac:spMk id="12" creationId="{4D770E43-AA89-492C-8A3E-17AE5FBA986E}"/>
          </ac:spMkLst>
        </pc:spChg>
        <pc:spChg chg="add mod">
          <ac:chgData name="THIAGO RAMSÉS VIEGAS MEIRA ." userId="S::thiago.meira@bandtec.com.br::1dd0fe5d-bff7-4de7-9367-10fb3dacaccd" providerId="AD" clId="Web-{9DB2F758-6666-347F-1F09-C52130AF2D8A}" dt="2020-03-09T15:23:42.979" v="38" actId="20577"/>
          <ac:spMkLst>
            <pc:docMk/>
            <pc:sldMk cId="0" sldId="261"/>
            <ac:spMk id="26" creationId="{A3D9A45B-9A77-49B1-90EA-FFAB4132126C}"/>
          </ac:spMkLst>
        </pc:spChg>
        <pc:spChg chg="mod">
          <ac:chgData name="THIAGO RAMSÉS VIEGAS MEIRA ." userId="S::thiago.meira@bandtec.com.br::1dd0fe5d-bff7-4de7-9367-10fb3dacaccd" providerId="AD" clId="Web-{9DB2F758-6666-347F-1F09-C52130AF2D8A}" dt="2020-03-09T15:18:51.479" v="12" actId="1076"/>
          <ac:spMkLst>
            <pc:docMk/>
            <pc:sldMk cId="0" sldId="261"/>
            <ac:spMk id="222" creationId="{00000000-0000-0000-0000-000000000000}"/>
          </ac:spMkLst>
        </pc:spChg>
        <pc:spChg chg="del mod">
          <ac:chgData name="THIAGO RAMSÉS VIEGAS MEIRA ." userId="S::thiago.meira@bandtec.com.br::1dd0fe5d-bff7-4de7-9367-10fb3dacaccd" providerId="AD" clId="Web-{9DB2F758-6666-347F-1F09-C52130AF2D8A}" dt="2020-03-09T15:18:17.479" v="2"/>
          <ac:spMkLst>
            <pc:docMk/>
            <pc:sldMk cId="0" sldId="261"/>
            <ac:spMk id="224" creationId="{00000000-0000-0000-0000-000000000000}"/>
          </ac:spMkLst>
        </pc:spChg>
        <pc:spChg chg="del mod">
          <ac:chgData name="THIAGO RAMSÉS VIEGAS MEIRA ." userId="S::thiago.meira@bandtec.com.br::1dd0fe5d-bff7-4de7-9367-10fb3dacaccd" providerId="AD" clId="Web-{9DB2F758-6666-347F-1F09-C52130AF2D8A}" dt="2020-03-09T15:18:38.854" v="9"/>
          <ac:spMkLst>
            <pc:docMk/>
            <pc:sldMk cId="0" sldId="261"/>
            <ac:spMk id="225" creationId="{00000000-0000-0000-0000-000000000000}"/>
          </ac:spMkLst>
        </pc:spChg>
        <pc:spChg chg="del">
          <ac:chgData name="THIAGO RAMSÉS VIEGAS MEIRA ." userId="S::thiago.meira@bandtec.com.br::1dd0fe5d-bff7-4de7-9367-10fb3dacaccd" providerId="AD" clId="Web-{9DB2F758-6666-347F-1F09-C52130AF2D8A}" dt="2020-03-09T15:21:24.088" v="13"/>
          <ac:spMkLst>
            <pc:docMk/>
            <pc:sldMk cId="0" sldId="261"/>
            <ac:spMk id="226" creationId="{00000000-0000-0000-0000-000000000000}"/>
          </ac:spMkLst>
        </pc:spChg>
        <pc:spChg chg="del">
          <ac:chgData name="THIAGO RAMSÉS VIEGAS MEIRA ." userId="S::thiago.meira@bandtec.com.br::1dd0fe5d-bff7-4de7-9367-10fb3dacaccd" providerId="AD" clId="Web-{9DB2F758-6666-347F-1F09-C52130AF2D8A}" dt="2020-03-09T15:21:33.025" v="14"/>
          <ac:spMkLst>
            <pc:docMk/>
            <pc:sldMk cId="0" sldId="261"/>
            <ac:spMk id="227" creationId="{00000000-0000-0000-0000-000000000000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746963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0250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5540b6adc3_2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5540b6adc3_2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2555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55320d76d5_1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55320d76d5_1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0900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5540b6adc3_2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5540b6adc3_2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30866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5320d76d5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55320d76d5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9240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5540b6adc3_2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5540b6adc3_2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5441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55320d76d5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55320d76d5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62592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55320d76d5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55320d76d5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813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5540b6adc3_2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5540b6adc3_2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8953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5540b6adc3_2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5540b6adc3_2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41968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540b6adc3_2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540b6adc3_2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4725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3301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4d0e54301_1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4d0e54301_1_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666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540b6adc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540b6adc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6921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540b6adc3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540b6adc3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680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540b6adc3_2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540b6adc3_2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9463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540b6adc3_2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540b6adc3_2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762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540b6adc3_2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540b6adc3_2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1472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5540b6adc3_2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5540b6adc3_2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629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TLE OPENING" type="title">
  <p:cSld name="TITLE">
    <p:bg>
      <p:bgPr>
        <a:solidFill>
          <a:srgbClr val="F6F2E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639" y="1507984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8639" y="2419108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 flipH="1">
            <a:off x="713925" y="1982625"/>
            <a:ext cx="7716300" cy="100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 flipH="1">
            <a:off x="3017900" y="1742700"/>
            <a:ext cx="31083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3">
  <p:cSld name="CUSTOM_1_1_1_2_1_1_1_1_1_1_1">
    <p:bg>
      <p:bgPr>
        <a:solidFill>
          <a:srgbClr val="F6F2E9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 flipH="1">
            <a:off x="3546450" y="-227675"/>
            <a:ext cx="2051100" cy="128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ctrTitle" idx="2"/>
          </p:nvPr>
        </p:nvSpPr>
        <p:spPr>
          <a:xfrm flipH="1">
            <a:off x="5405875" y="1921150"/>
            <a:ext cx="3375300" cy="108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>
  <p:cSld name="CUSTOM_1_1_1_2_1_1_1_1_1_1_1_1">
    <p:bg>
      <p:bgPr>
        <a:solidFill>
          <a:srgbClr val="F6F2E9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 txBox="1">
            <a:spLocks noGrp="1"/>
          </p:cNvSpPr>
          <p:nvPr>
            <p:ph type="title" hasCustomPrompt="1"/>
          </p:nvPr>
        </p:nvSpPr>
        <p:spPr>
          <a:xfrm>
            <a:off x="3546450" y="3843188"/>
            <a:ext cx="2051100" cy="128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2"/>
          <p:cNvSpPr txBox="1">
            <a:spLocks noGrp="1"/>
          </p:cNvSpPr>
          <p:nvPr>
            <p:ph type="ctrTitle" idx="2"/>
          </p:nvPr>
        </p:nvSpPr>
        <p:spPr>
          <a:xfrm>
            <a:off x="181650" y="2027175"/>
            <a:ext cx="3364800" cy="108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1">
  <p:cSld name="CUSTOM_1_1_1_2_1_1_1_1_1_1_1_1_1_2">
    <p:bg>
      <p:bgPr>
        <a:solidFill>
          <a:srgbClr val="F6F2E9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90" name="Google Shape;90;p13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3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3"/>
          <p:cNvSpPr txBox="1">
            <a:spLocks noGrp="1"/>
          </p:cNvSpPr>
          <p:nvPr>
            <p:ph type="subTitle" idx="1"/>
          </p:nvPr>
        </p:nvSpPr>
        <p:spPr>
          <a:xfrm flipH="1">
            <a:off x="2454600" y="3214475"/>
            <a:ext cx="3137100" cy="13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5">
  <p:cSld name="CUSTOM_1_1_1_2_1_1_1_1_1_1_1_1_1_1">
    <p:bg>
      <p:bgPr>
        <a:solidFill>
          <a:srgbClr val="F6F2E9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ctrTitle"/>
          </p:nvPr>
        </p:nvSpPr>
        <p:spPr>
          <a:xfrm>
            <a:off x="-469525" y="3128379"/>
            <a:ext cx="4763700" cy="55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2" hasCustomPrompt="1"/>
          </p:nvPr>
        </p:nvSpPr>
        <p:spPr>
          <a:xfrm>
            <a:off x="1753675" y="718575"/>
            <a:ext cx="2051100" cy="128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IGN 2">
  <p:cSld name="CUSTOM_1_1_1_2_1_1_1_1_1_1_1_1_1_1_2">
    <p:bg>
      <p:bgPr>
        <a:solidFill>
          <a:srgbClr val="F6F2E9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98" name="Google Shape;98;p15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5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6">
  <p:cSld name="CUSTOM_1_1_1_2_1_1_1_1_1_1_1_1_1_1_1">
    <p:bg>
      <p:bgPr>
        <a:solidFill>
          <a:srgbClr val="F6F2E9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ctrTitle"/>
          </p:nvPr>
        </p:nvSpPr>
        <p:spPr>
          <a:xfrm flipH="1">
            <a:off x="4097400" y="3555250"/>
            <a:ext cx="4200900" cy="55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206225" y="718575"/>
            <a:ext cx="2051100" cy="128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2">
  <p:cSld name="CUSTOM_1_1_1_2_1_1_1_1_1_1_1_1_1_1_1_1">
    <p:bg>
      <p:bgPr>
        <a:solidFill>
          <a:srgbClr val="F6F2E9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105" name="Google Shape;105;p17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7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Google Shape;107;p17"/>
          <p:cNvSpPr txBox="1">
            <a:spLocks noGrp="1"/>
          </p:cNvSpPr>
          <p:nvPr>
            <p:ph type="ctrTitle" idx="2"/>
          </p:nvPr>
        </p:nvSpPr>
        <p:spPr>
          <a:xfrm>
            <a:off x="5471800" y="3274588"/>
            <a:ext cx="2111400" cy="2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1"/>
          </p:nvPr>
        </p:nvSpPr>
        <p:spPr>
          <a:xfrm>
            <a:off x="5471800" y="3425713"/>
            <a:ext cx="2264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ctrTitle" idx="3"/>
          </p:nvPr>
        </p:nvSpPr>
        <p:spPr>
          <a:xfrm>
            <a:off x="1560775" y="1342663"/>
            <a:ext cx="2111400" cy="2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4"/>
          </p:nvPr>
        </p:nvSpPr>
        <p:spPr>
          <a:xfrm>
            <a:off x="1407475" y="1493688"/>
            <a:ext cx="2264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111" name="Google Shape;111;p17"/>
          <p:cNvCxnSpPr/>
          <p:nvPr/>
        </p:nvCxnSpPr>
        <p:spPr>
          <a:xfrm>
            <a:off x="4572000" y="399750"/>
            <a:ext cx="0" cy="434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7"/>
          <p:cNvSpPr/>
          <p:nvPr/>
        </p:nvSpPr>
        <p:spPr>
          <a:xfrm>
            <a:off x="6354588" y="718575"/>
            <a:ext cx="1196400" cy="1807800"/>
          </a:xfrm>
          <a:prstGeom prst="rect">
            <a:avLst/>
          </a:prstGeom>
          <a:solidFill>
            <a:srgbClr val="C165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7"/>
          <p:cNvSpPr/>
          <p:nvPr/>
        </p:nvSpPr>
        <p:spPr>
          <a:xfrm flipH="1">
            <a:off x="1601195" y="2650550"/>
            <a:ext cx="1196400" cy="1807800"/>
          </a:xfrm>
          <a:prstGeom prst="rect">
            <a:avLst/>
          </a:prstGeom>
          <a:solidFill>
            <a:srgbClr val="C165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 1 1 1 1 1 1 1 1 1 1 1 1 1 1">
  <p:cSld name="CUSTOM_1_1_1_2_1_1_1_1_1_1_1_1_1_1_1_1_1">
    <p:bg>
      <p:bgPr>
        <a:solidFill>
          <a:srgbClr val="F6F2E9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ctrTitle"/>
          </p:nvPr>
        </p:nvSpPr>
        <p:spPr>
          <a:xfrm flipH="1">
            <a:off x="713925" y="1534200"/>
            <a:ext cx="77163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ubTitle" idx="1"/>
          </p:nvPr>
        </p:nvSpPr>
        <p:spPr>
          <a:xfrm flipH="1">
            <a:off x="3017897" y="2204700"/>
            <a:ext cx="31083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>
                <a:solidFill>
                  <a:srgbClr val="43434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272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_1_1_2_1_1_1_1_1_1_1_1_1_3_3">
    <p:bg>
      <p:bgPr>
        <a:solidFill>
          <a:srgbClr val="F6F2E9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/>
          <p:nvPr/>
        </p:nvSpPr>
        <p:spPr>
          <a:xfrm>
            <a:off x="2310325" y="1492600"/>
            <a:ext cx="4523700" cy="3650700"/>
          </a:xfrm>
          <a:prstGeom prst="rect">
            <a:avLst/>
          </a:prstGeom>
          <a:solidFill>
            <a:srgbClr val="C165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ctrTitle"/>
          </p:nvPr>
        </p:nvSpPr>
        <p:spPr>
          <a:xfrm flipH="1">
            <a:off x="713925" y="2117550"/>
            <a:ext cx="77163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6000"/>
              <a:buNone/>
              <a:defRPr sz="6000">
                <a:solidFill>
                  <a:srgbClr val="F6F2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5200"/>
              <a:buNone/>
              <a:defRPr sz="5200">
                <a:solidFill>
                  <a:srgbClr val="F6F2E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5200"/>
              <a:buNone/>
              <a:defRPr sz="5200">
                <a:solidFill>
                  <a:srgbClr val="F6F2E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5200"/>
              <a:buNone/>
              <a:defRPr sz="5200">
                <a:solidFill>
                  <a:srgbClr val="F6F2E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5200"/>
              <a:buNone/>
              <a:defRPr sz="5200">
                <a:solidFill>
                  <a:srgbClr val="F6F2E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5200"/>
              <a:buNone/>
              <a:defRPr sz="5200">
                <a:solidFill>
                  <a:srgbClr val="F6F2E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5200"/>
              <a:buNone/>
              <a:defRPr sz="5200">
                <a:solidFill>
                  <a:srgbClr val="F6F2E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5200"/>
              <a:buNone/>
              <a:defRPr sz="5200">
                <a:solidFill>
                  <a:srgbClr val="F6F2E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5200"/>
              <a:buNone/>
              <a:defRPr sz="5200">
                <a:solidFill>
                  <a:srgbClr val="F6F2E9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1"/>
          </p:nvPr>
        </p:nvSpPr>
        <p:spPr>
          <a:xfrm flipH="1">
            <a:off x="3017897" y="2788050"/>
            <a:ext cx="31083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1000"/>
              <a:buNone/>
              <a:defRPr>
                <a:solidFill>
                  <a:srgbClr val="F6F2E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1400"/>
              <a:buNone/>
              <a:defRPr sz="1400">
                <a:solidFill>
                  <a:srgbClr val="F6F2E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1400"/>
              <a:buNone/>
              <a:defRPr sz="1400">
                <a:solidFill>
                  <a:srgbClr val="F6F2E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1400"/>
              <a:buNone/>
              <a:defRPr sz="1400">
                <a:solidFill>
                  <a:srgbClr val="F6F2E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1400"/>
              <a:buNone/>
              <a:defRPr sz="1400">
                <a:solidFill>
                  <a:srgbClr val="F6F2E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1400"/>
              <a:buNone/>
              <a:defRPr sz="1400">
                <a:solidFill>
                  <a:srgbClr val="F6F2E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1400"/>
              <a:buNone/>
              <a:defRPr sz="1400">
                <a:solidFill>
                  <a:srgbClr val="F6F2E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1400"/>
              <a:buNone/>
              <a:defRPr sz="1400">
                <a:solidFill>
                  <a:srgbClr val="F6F2E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1400"/>
              <a:buNone/>
              <a:defRPr sz="1400">
                <a:solidFill>
                  <a:srgbClr val="F6F2E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_1_1_2_1_1_1_1_1_1_1_1_1_3_1">
    <p:bg>
      <p:bgPr>
        <a:noFill/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 ">
  <p:cSld name="CUSTOM_1_1_2">
    <p:bg>
      <p:bgPr>
        <a:solidFill>
          <a:srgbClr val="F6F2E9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2"/>
          </p:nvPr>
        </p:nvSpPr>
        <p:spPr>
          <a:xfrm>
            <a:off x="2820963" y="106105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820974" y="1294250"/>
            <a:ext cx="15186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3" hasCustomPrompt="1"/>
          </p:nvPr>
        </p:nvSpPr>
        <p:spPr>
          <a:xfrm>
            <a:off x="1586372" y="612550"/>
            <a:ext cx="1341300" cy="81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4"/>
          </p:nvPr>
        </p:nvSpPr>
        <p:spPr>
          <a:xfrm>
            <a:off x="2820963" y="252680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5"/>
          </p:nvPr>
        </p:nvSpPr>
        <p:spPr>
          <a:xfrm>
            <a:off x="2820974" y="2760000"/>
            <a:ext cx="15186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6" hasCustomPrompt="1"/>
          </p:nvPr>
        </p:nvSpPr>
        <p:spPr>
          <a:xfrm>
            <a:off x="1586372" y="2078300"/>
            <a:ext cx="1341300" cy="81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7"/>
          </p:nvPr>
        </p:nvSpPr>
        <p:spPr>
          <a:xfrm>
            <a:off x="2820963" y="399990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8"/>
          </p:nvPr>
        </p:nvSpPr>
        <p:spPr>
          <a:xfrm>
            <a:off x="2820974" y="4233100"/>
            <a:ext cx="15186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9" hasCustomPrompt="1"/>
          </p:nvPr>
        </p:nvSpPr>
        <p:spPr>
          <a:xfrm>
            <a:off x="1586372" y="3551400"/>
            <a:ext cx="1341300" cy="81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3"/>
          </p:nvPr>
        </p:nvSpPr>
        <p:spPr>
          <a:xfrm>
            <a:off x="5806488" y="106105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4"/>
          </p:nvPr>
        </p:nvSpPr>
        <p:spPr>
          <a:xfrm>
            <a:off x="5806497" y="1294250"/>
            <a:ext cx="15186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15"/>
          </p:nvPr>
        </p:nvSpPr>
        <p:spPr>
          <a:xfrm>
            <a:off x="5806488" y="252680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6"/>
          </p:nvPr>
        </p:nvSpPr>
        <p:spPr>
          <a:xfrm>
            <a:off x="5806497" y="2760000"/>
            <a:ext cx="15186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7"/>
          </p:nvPr>
        </p:nvSpPr>
        <p:spPr>
          <a:xfrm>
            <a:off x="5806488" y="399990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8"/>
          </p:nvPr>
        </p:nvSpPr>
        <p:spPr>
          <a:xfrm>
            <a:off x="5806497" y="4233100"/>
            <a:ext cx="15186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cxnSp>
        <p:nvCxnSpPr>
          <p:cNvPr id="33" name="Google Shape;33;p3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rgbClr val="5966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34;p3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rgbClr val="5966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3"/>
          <p:cNvSpPr txBox="1">
            <a:spLocks noGrp="1"/>
          </p:cNvSpPr>
          <p:nvPr>
            <p:ph type="title" idx="19" hasCustomPrompt="1"/>
          </p:nvPr>
        </p:nvSpPr>
        <p:spPr>
          <a:xfrm>
            <a:off x="4574347" y="612550"/>
            <a:ext cx="1341300" cy="81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20" hasCustomPrompt="1"/>
          </p:nvPr>
        </p:nvSpPr>
        <p:spPr>
          <a:xfrm>
            <a:off x="4574347" y="2078300"/>
            <a:ext cx="1341300" cy="81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21" hasCustomPrompt="1"/>
          </p:nvPr>
        </p:nvSpPr>
        <p:spPr>
          <a:xfrm>
            <a:off x="4574347" y="3551400"/>
            <a:ext cx="1341300" cy="81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_1_1_2">
    <p:bg>
      <p:bgPr>
        <a:solidFill>
          <a:srgbClr val="F6F2E9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 txBox="1">
            <a:spLocks noGrp="1"/>
          </p:cNvSpPr>
          <p:nvPr>
            <p:ph type="title" hasCustomPrompt="1"/>
          </p:nvPr>
        </p:nvSpPr>
        <p:spPr>
          <a:xfrm>
            <a:off x="6067765" y="99925"/>
            <a:ext cx="2051100" cy="128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4"/>
          <p:cNvSpPr txBox="1">
            <a:spLocks noGrp="1"/>
          </p:cNvSpPr>
          <p:nvPr>
            <p:ph type="ctrTitle" idx="2"/>
          </p:nvPr>
        </p:nvSpPr>
        <p:spPr>
          <a:xfrm>
            <a:off x="1348900" y="1245601"/>
            <a:ext cx="3294300" cy="26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_1_1_2_1">
    <p:bg>
      <p:bgPr>
        <a:solidFill>
          <a:srgbClr val="F6F2E9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ctrTitle"/>
          </p:nvPr>
        </p:nvSpPr>
        <p:spPr>
          <a:xfrm>
            <a:off x="5059074" y="4128123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3285299" y="1567491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ctrTitle" idx="2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45" name="Google Shape;45;p5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Google Shape;46;p5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CUSTOM_1_1_1_2_1_1">
    <p:bg>
      <p:bgPr>
        <a:solidFill>
          <a:srgbClr val="F6F2E9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49" name="Google Shape;49;p6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6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6"/>
          <p:cNvSpPr txBox="1">
            <a:spLocks noGrp="1"/>
          </p:cNvSpPr>
          <p:nvPr>
            <p:ph type="subTitle" idx="1"/>
          </p:nvPr>
        </p:nvSpPr>
        <p:spPr>
          <a:xfrm>
            <a:off x="1576999" y="3874929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2"/>
          </p:nvPr>
        </p:nvSpPr>
        <p:spPr>
          <a:xfrm>
            <a:off x="3647199" y="3874929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3"/>
          </p:nvPr>
        </p:nvSpPr>
        <p:spPr>
          <a:xfrm>
            <a:off x="5660499" y="3874929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ubTitle" idx="4"/>
          </p:nvPr>
        </p:nvSpPr>
        <p:spPr>
          <a:xfrm>
            <a:off x="1576999" y="1066704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ubTitle" idx="5"/>
          </p:nvPr>
        </p:nvSpPr>
        <p:spPr>
          <a:xfrm>
            <a:off x="3618749" y="1066704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ubTitle" idx="6"/>
          </p:nvPr>
        </p:nvSpPr>
        <p:spPr>
          <a:xfrm>
            <a:off x="5660499" y="1066704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 Regular"/>
              <a:buNone/>
              <a:defRPr sz="140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CUSTOM_1_1_1_2_1_1_1">
    <p:bg>
      <p:bgPr>
        <a:solidFill>
          <a:srgbClr val="F6F2E9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59" name="Google Shape;59;p7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60;p7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7"/>
          <p:cNvSpPr/>
          <p:nvPr/>
        </p:nvSpPr>
        <p:spPr>
          <a:xfrm>
            <a:off x="5916050" y="718575"/>
            <a:ext cx="2026500" cy="1807800"/>
          </a:xfrm>
          <a:prstGeom prst="rect">
            <a:avLst/>
          </a:prstGeom>
          <a:solidFill>
            <a:srgbClr val="C165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ctrTitle" idx="2"/>
          </p:nvPr>
        </p:nvSpPr>
        <p:spPr>
          <a:xfrm>
            <a:off x="6613838" y="2526375"/>
            <a:ext cx="13287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ubTitle" idx="1"/>
          </p:nvPr>
        </p:nvSpPr>
        <p:spPr>
          <a:xfrm>
            <a:off x="5987378" y="1117225"/>
            <a:ext cx="1802100" cy="1112400"/>
          </a:xfrm>
          <a:prstGeom prst="rect">
            <a:avLst/>
          </a:prstGeom>
          <a:solidFill>
            <a:srgbClr val="C1654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ctrTitle" idx="3"/>
          </p:nvPr>
        </p:nvSpPr>
        <p:spPr>
          <a:xfrm flipH="1">
            <a:off x="1514488" y="2005850"/>
            <a:ext cx="13287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7"/>
          <p:cNvSpPr/>
          <p:nvPr/>
        </p:nvSpPr>
        <p:spPr>
          <a:xfrm flipH="1">
            <a:off x="1514500" y="2650550"/>
            <a:ext cx="2026500" cy="1807800"/>
          </a:xfrm>
          <a:prstGeom prst="rect">
            <a:avLst/>
          </a:prstGeom>
          <a:solidFill>
            <a:srgbClr val="C165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4"/>
          </p:nvPr>
        </p:nvSpPr>
        <p:spPr>
          <a:xfrm flipH="1">
            <a:off x="1671850" y="3049200"/>
            <a:ext cx="1802100" cy="11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2E9"/>
              </a:buClr>
              <a:buSzPts val="900"/>
              <a:buNone/>
              <a:defRPr sz="900">
                <a:solidFill>
                  <a:srgbClr val="F6F2E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_1_1_2_1_1_1_1">
    <p:bg>
      <p:bgPr>
        <a:solidFill>
          <a:srgbClr val="F6F2E9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/>
          <p:nvPr/>
        </p:nvSpPr>
        <p:spPr>
          <a:xfrm flipH="1">
            <a:off x="1948050" y="1664325"/>
            <a:ext cx="5247900" cy="1807800"/>
          </a:xfrm>
          <a:prstGeom prst="rect">
            <a:avLst/>
          </a:prstGeom>
          <a:solidFill>
            <a:srgbClr val="C165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70" name="Google Shape;70;p8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8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8"/>
          <p:cNvSpPr txBox="1">
            <a:spLocks noGrp="1"/>
          </p:cNvSpPr>
          <p:nvPr>
            <p:ph type="ctrTitle" idx="2"/>
          </p:nvPr>
        </p:nvSpPr>
        <p:spPr>
          <a:xfrm>
            <a:off x="2788350" y="2875200"/>
            <a:ext cx="3567300" cy="3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900"/>
              <a:buNone/>
              <a:defRPr sz="900">
                <a:solidFill>
                  <a:srgbClr val="FAE8D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200"/>
              <a:buNone/>
              <a:defRPr sz="1200">
                <a:solidFill>
                  <a:srgbClr val="FAE8D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200"/>
              <a:buNone/>
              <a:defRPr sz="1200">
                <a:solidFill>
                  <a:srgbClr val="FAE8D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200"/>
              <a:buNone/>
              <a:defRPr sz="1200">
                <a:solidFill>
                  <a:srgbClr val="FAE8D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200"/>
              <a:buNone/>
              <a:defRPr sz="1200">
                <a:solidFill>
                  <a:srgbClr val="FAE8D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200"/>
              <a:buNone/>
              <a:defRPr sz="1200">
                <a:solidFill>
                  <a:srgbClr val="FAE8D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200"/>
              <a:buNone/>
              <a:defRPr sz="1200">
                <a:solidFill>
                  <a:srgbClr val="FAE8D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200"/>
              <a:buNone/>
              <a:defRPr sz="1200">
                <a:solidFill>
                  <a:srgbClr val="FAE8D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200"/>
              <a:buNone/>
              <a:defRPr sz="1200">
                <a:solidFill>
                  <a:srgbClr val="FAE8DB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subTitle" idx="1"/>
          </p:nvPr>
        </p:nvSpPr>
        <p:spPr>
          <a:xfrm flipH="1">
            <a:off x="2454725" y="2268300"/>
            <a:ext cx="4234500" cy="60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900"/>
              <a:buNone/>
              <a:defRPr sz="900">
                <a:solidFill>
                  <a:srgbClr val="FAE8DB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000"/>
              <a:buNone/>
              <a:defRPr>
                <a:solidFill>
                  <a:srgbClr val="FAE8DB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000"/>
              <a:buNone/>
              <a:defRPr>
                <a:solidFill>
                  <a:srgbClr val="FAE8DB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000"/>
              <a:buNone/>
              <a:defRPr>
                <a:solidFill>
                  <a:srgbClr val="FAE8DB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000"/>
              <a:buNone/>
              <a:defRPr>
                <a:solidFill>
                  <a:srgbClr val="FAE8DB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000"/>
              <a:buNone/>
              <a:defRPr>
                <a:solidFill>
                  <a:srgbClr val="FAE8DB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000"/>
              <a:buNone/>
              <a:defRPr>
                <a:solidFill>
                  <a:srgbClr val="FAE8DB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000"/>
              <a:buNone/>
              <a:defRPr>
                <a:solidFill>
                  <a:srgbClr val="FAE8DB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E8DB"/>
              </a:buClr>
              <a:buSzPts val="1000"/>
              <a:buNone/>
              <a:defRPr>
                <a:solidFill>
                  <a:srgbClr val="FAE8D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1_1_1_2_1_1_1_1_1">
    <p:bg>
      <p:bgPr>
        <a:solidFill>
          <a:srgbClr val="F6F2E9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1352150"/>
            <a:ext cx="2922300" cy="3791400"/>
          </a:xfrm>
          <a:prstGeom prst="rect">
            <a:avLst/>
          </a:prstGeom>
          <a:solidFill>
            <a:srgbClr val="C165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 hasCustomPrompt="1"/>
          </p:nvPr>
        </p:nvSpPr>
        <p:spPr>
          <a:xfrm flipH="1">
            <a:off x="1584550" y="536500"/>
            <a:ext cx="2051100" cy="128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85C32"/>
              </a:buClr>
              <a:buSzPts val="7200"/>
              <a:buFont typeface="Fira Sans Extra Condensed Medium"/>
              <a:buNone/>
              <a:defRPr sz="7200">
                <a:solidFill>
                  <a:srgbClr val="C85C3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9"/>
          <p:cNvSpPr txBox="1">
            <a:spLocks noGrp="1"/>
          </p:cNvSpPr>
          <p:nvPr>
            <p:ph type="ctrTitle" idx="2"/>
          </p:nvPr>
        </p:nvSpPr>
        <p:spPr>
          <a:xfrm flipH="1">
            <a:off x="4628725" y="1562893"/>
            <a:ext cx="32943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IGN">
  <p:cSld name="CUSTOM_1_1_1_2_1_1_1_1_1_1">
    <p:bg>
      <p:bgPr>
        <a:solidFill>
          <a:srgbClr val="F6F2E9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0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None/>
              <a:defRPr sz="9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80" name="Google Shape;80;p10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10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6F2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2800"/>
              <a:buFont typeface="Oswald Regular"/>
              <a:buNone/>
              <a:defRPr sz="280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2800"/>
              <a:buFont typeface="Oswald Regular"/>
              <a:buNone/>
              <a:defRPr sz="280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2800"/>
              <a:buFont typeface="Oswald Regular"/>
              <a:buNone/>
              <a:defRPr sz="280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2800"/>
              <a:buFont typeface="Oswald Regular"/>
              <a:buNone/>
              <a:defRPr sz="280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2800"/>
              <a:buFont typeface="Oswald Regular"/>
              <a:buNone/>
              <a:defRPr sz="280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2800"/>
              <a:buFont typeface="Oswald Regular"/>
              <a:buNone/>
              <a:defRPr sz="280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2800"/>
              <a:buFont typeface="Oswald Regular"/>
              <a:buNone/>
              <a:defRPr sz="280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2800"/>
              <a:buFont typeface="Oswald Regular"/>
              <a:buNone/>
              <a:defRPr sz="280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2800"/>
              <a:buFont typeface="Oswald Regular"/>
              <a:buNone/>
              <a:defRPr sz="280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1000"/>
              <a:buFont typeface="Source Code Pro"/>
              <a:buChar char="●"/>
              <a:defRPr sz="1000">
                <a:solidFill>
                  <a:srgbClr val="596657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6657"/>
              </a:buClr>
              <a:buSzPts val="1000"/>
              <a:buFont typeface="Source Code Pro"/>
              <a:buChar char="○"/>
              <a:defRPr sz="1000">
                <a:solidFill>
                  <a:srgbClr val="596657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6657"/>
              </a:buClr>
              <a:buSzPts val="1000"/>
              <a:buFont typeface="Source Code Pro"/>
              <a:buChar char="■"/>
              <a:defRPr sz="1000">
                <a:solidFill>
                  <a:srgbClr val="596657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6657"/>
              </a:buClr>
              <a:buSzPts val="1000"/>
              <a:buFont typeface="Source Code Pro"/>
              <a:buChar char="●"/>
              <a:defRPr sz="1000">
                <a:solidFill>
                  <a:srgbClr val="596657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6657"/>
              </a:buClr>
              <a:buSzPts val="1000"/>
              <a:buFont typeface="Source Code Pro"/>
              <a:buChar char="○"/>
              <a:defRPr sz="1000">
                <a:solidFill>
                  <a:srgbClr val="596657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6657"/>
              </a:buClr>
              <a:buSzPts val="1000"/>
              <a:buFont typeface="Source Code Pro"/>
              <a:buChar char="■"/>
              <a:defRPr sz="1000">
                <a:solidFill>
                  <a:srgbClr val="596657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6657"/>
              </a:buClr>
              <a:buSzPts val="1000"/>
              <a:buFont typeface="Source Code Pro"/>
              <a:buChar char="●"/>
              <a:defRPr sz="1000">
                <a:solidFill>
                  <a:srgbClr val="596657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6657"/>
              </a:buClr>
              <a:buSzPts val="1000"/>
              <a:buFont typeface="Source Code Pro"/>
              <a:buChar char="○"/>
              <a:defRPr sz="1000">
                <a:solidFill>
                  <a:srgbClr val="596657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96657"/>
              </a:buClr>
              <a:buSzPts val="1000"/>
              <a:buFont typeface="Source Code Pro"/>
              <a:buChar char="■"/>
              <a:defRPr sz="1000">
                <a:solidFill>
                  <a:srgbClr val="596657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8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pic>
        <p:nvPicPr>
          <p:cNvPr id="1028" name="Picture 4" descr="https://lh5.googleusercontent.com/t2Sss0irC4xOtHhqQUb5eOUqYBQV7NWQ85u8r7l5yowz4KVobOhJcjjCNCSktP0BlFEeU0TLUCKpQEilHmr613UlyMT6ZpnwzD1JCtVW6hE2e-H7wNeWBavVJsb8hffmT7SYg_grK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033" y="1223961"/>
            <a:ext cx="4048125" cy="269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tângulo 79"/>
          <p:cNvSpPr/>
          <p:nvPr/>
        </p:nvSpPr>
        <p:spPr>
          <a:xfrm>
            <a:off x="1243000" y="0"/>
            <a:ext cx="2025807" cy="51435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87" name="Google Shape;687;p35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err="1">
                <a:solidFill>
                  <a:schemeClr val="tx2">
                    <a:lumMod val="50000"/>
                  </a:schemeClr>
                </a:solidFill>
                <a:latin typeface="Oswald Regular" charset="0"/>
              </a:rPr>
              <a:t>TomTomTraffic</a:t>
            </a:r>
            <a:r>
              <a:rPr lang="pt-BR">
                <a:solidFill>
                  <a:schemeClr val="tx2">
                    <a:lumMod val="50000"/>
                  </a:schemeClr>
                </a:solidFill>
                <a:latin typeface="Oswald Regular" charset="0"/>
              </a:rPr>
              <a:t> </a:t>
            </a:r>
            <a:r>
              <a:rPr lang="pt-BR" err="1">
                <a:solidFill>
                  <a:schemeClr val="tx2">
                    <a:lumMod val="50000"/>
                  </a:schemeClr>
                </a:solidFill>
                <a:latin typeface="Oswald Regular" charset="0"/>
              </a:rPr>
              <a:t>Index</a:t>
            </a:r>
            <a:r>
              <a:rPr lang="pt-BR">
                <a:solidFill>
                  <a:schemeClr val="tx2">
                    <a:lumMod val="50000"/>
                  </a:schemeClr>
                </a:solidFill>
                <a:latin typeface="Oswald Regular" charset="0"/>
              </a:rPr>
              <a:t> 2019</a:t>
            </a:r>
            <a:endParaRPr>
              <a:solidFill>
                <a:schemeClr val="tx2">
                  <a:lumMod val="50000"/>
                </a:schemeClr>
              </a:solidFill>
              <a:latin typeface="Oswald Regular" charset="0"/>
            </a:endParaRPr>
          </a:p>
        </p:txBody>
      </p:sp>
      <p:sp>
        <p:nvSpPr>
          <p:cNvPr id="723" name="Google Shape;723;p35"/>
          <p:cNvSpPr/>
          <p:nvPr/>
        </p:nvSpPr>
        <p:spPr>
          <a:xfrm rot="16200000">
            <a:off x="4745932" y="-3625152"/>
            <a:ext cx="580390" cy="8153400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pic>
        <p:nvPicPr>
          <p:cNvPr id="6451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88613" y="871971"/>
            <a:ext cx="5137151" cy="3958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6" name="CaixaDeTexto 75"/>
          <p:cNvSpPr txBox="1"/>
          <p:nvPr/>
        </p:nvSpPr>
        <p:spPr>
          <a:xfrm>
            <a:off x="3587295" y="136003"/>
            <a:ext cx="5252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>
                <a:solidFill>
                  <a:schemeClr val="tx1"/>
                </a:solidFill>
                <a:latin typeface="Bahnschrift Light Condensed" pitchFamily="34" charset="0"/>
              </a:rPr>
              <a:t>Ranking das cidades mais congestionadas da América do Sul</a:t>
            </a:r>
          </a:p>
        </p:txBody>
      </p:sp>
      <p:sp>
        <p:nvSpPr>
          <p:cNvPr id="83" name="CaixaDeTexto 82"/>
          <p:cNvSpPr txBox="1"/>
          <p:nvPr/>
        </p:nvSpPr>
        <p:spPr>
          <a:xfrm>
            <a:off x="1185430" y="739485"/>
            <a:ext cx="2138795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Bahnschrift Light Condensed" pitchFamily="34" charset="0"/>
              </a:rPr>
              <a:t>O relatório da empresa mundial de sistemas e tecnologias de navegação de veículos </a:t>
            </a:r>
            <a:r>
              <a:rPr lang="pt-BR" dirty="0" err="1">
                <a:solidFill>
                  <a:schemeClr val="bg1"/>
                </a:solidFill>
                <a:latin typeface="Bahnschrift Light Condensed" pitchFamily="34" charset="0"/>
              </a:rPr>
              <a:t>TomTom</a:t>
            </a:r>
            <a:r>
              <a:rPr lang="pt-BR" dirty="0">
                <a:solidFill>
                  <a:schemeClr val="bg1"/>
                </a:solidFill>
                <a:latin typeface="Bahnschrift Light Condensed" pitchFamily="34" charset="0"/>
              </a:rPr>
              <a:t> tem como base o Índice de Nível de Congestionamento,  que é o tempo adicional (em porcentagem) que o motorista levará no trânsito em comparação com uma situação em que não há congestionamento. O relatório avaliou </a:t>
            </a:r>
            <a:r>
              <a:rPr lang="pt-BR" dirty="0">
                <a:solidFill>
                  <a:srgbClr val="FFFF00"/>
                </a:solidFill>
                <a:latin typeface="Bahnschrift Light Condensed" pitchFamily="34" charset="0"/>
              </a:rPr>
              <a:t>416</a:t>
            </a:r>
            <a:r>
              <a:rPr lang="pt-BR" dirty="0">
                <a:solidFill>
                  <a:schemeClr val="bg1"/>
                </a:solidFill>
                <a:latin typeface="Bahnschrift Light Condensed" pitchFamily="34" charset="0"/>
              </a:rPr>
              <a:t> cidades em </a:t>
            </a:r>
            <a:r>
              <a:rPr lang="pt-BR" dirty="0">
                <a:solidFill>
                  <a:srgbClr val="FFFF00"/>
                </a:solidFill>
                <a:latin typeface="Bahnschrift Light Condensed" pitchFamily="34" charset="0"/>
              </a:rPr>
              <a:t>57</a:t>
            </a:r>
            <a:r>
              <a:rPr lang="pt-BR" dirty="0">
                <a:solidFill>
                  <a:schemeClr val="bg1"/>
                </a:solidFill>
                <a:latin typeface="Bahnschrift Light Condensed" pitchFamily="34" charset="0"/>
              </a:rPr>
              <a:t> países e classifica o congestionamento urbano em todo o mundo</a:t>
            </a:r>
            <a:r>
              <a:rPr lang="pt-BR" sz="1350" dirty="0">
                <a:solidFill>
                  <a:schemeClr val="bg1"/>
                </a:solidFill>
                <a:latin typeface="Bahnschrift Light Condensed" pitchFamily="34" charset="0"/>
              </a:rPr>
              <a:t>.</a:t>
            </a:r>
          </a:p>
          <a:p>
            <a:endParaRPr lang="pt-BR" sz="1200" dirty="0">
              <a:solidFill>
                <a:schemeClr val="bg1"/>
              </a:solidFill>
              <a:latin typeface="Bahnschrift Light Condense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723;p35">
            <a:extLst>
              <a:ext uri="{FF2B5EF4-FFF2-40B4-BE49-F238E27FC236}">
                <a16:creationId xmlns:a16="http://schemas.microsoft.com/office/drawing/2014/main" id="{544D749D-AEA5-48F0-A543-4EFBA5A84655}"/>
              </a:ext>
            </a:extLst>
          </p:cNvPr>
          <p:cNvSpPr/>
          <p:nvPr/>
        </p:nvSpPr>
        <p:spPr>
          <a:xfrm rot="16200000">
            <a:off x="5727873" y="1357289"/>
            <a:ext cx="1255799" cy="5576455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85BC1E-063E-492D-98D7-66C2D26125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1100" dirty="0"/>
              <a:t>pesquisa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6F9C5D6-5F90-49E1-939B-D54A37BDF27E}"/>
              </a:ext>
            </a:extLst>
          </p:cNvPr>
          <p:cNvSpPr txBox="1"/>
          <p:nvPr/>
        </p:nvSpPr>
        <p:spPr>
          <a:xfrm>
            <a:off x="1348220" y="1675534"/>
            <a:ext cx="2088572" cy="27699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solidFill>
                  <a:schemeClr val="tx1"/>
                </a:solidFill>
                <a:latin typeface="Abadi Extra Light"/>
              </a:rPr>
              <a:t>Em um cálculo realizado por nós, Um veículo procurando vaga para estacionar, a 35km/h, por uma hora, gasta mais gasolina (dinheiro) do que parado em um estacionamento por uma hora.</a:t>
            </a:r>
            <a:r>
              <a:rPr lang="pt-BR">
                <a:solidFill>
                  <a:schemeClr val="tx1"/>
                </a:solidFill>
                <a:latin typeface="Abadi Extra Light"/>
              </a:rPr>
              <a:t> </a:t>
            </a:r>
            <a:endParaRPr lang="pt-BR"/>
          </a:p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B2E28FB-9D7B-49D3-AD50-521667B248ED}"/>
              </a:ext>
            </a:extLst>
          </p:cNvPr>
          <p:cNvSpPr/>
          <p:nvPr/>
        </p:nvSpPr>
        <p:spPr>
          <a:xfrm>
            <a:off x="7674973" y="0"/>
            <a:ext cx="768507" cy="51435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7" descr="Imagem em preto e branco&#10;&#10;Descrição gerada com alta confiança">
            <a:extLst>
              <a:ext uri="{FF2B5EF4-FFF2-40B4-BE49-F238E27FC236}">
                <a16:creationId xmlns:a16="http://schemas.microsoft.com/office/drawing/2014/main" id="{32EADDD2-C0AE-4C86-8A42-6A482FDCC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7373" y="2353540"/>
            <a:ext cx="4218709" cy="2098964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7EB8870A-9D3C-4A06-839B-8FCD1D232E06}"/>
              </a:ext>
            </a:extLst>
          </p:cNvPr>
          <p:cNvSpPr txBox="1"/>
          <p:nvPr/>
        </p:nvSpPr>
        <p:spPr>
          <a:xfrm>
            <a:off x="1631372" y="628650"/>
            <a:ext cx="493568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800"/>
              <a:t>Cálculo realizado sobre a emissão de gás carbônico </a:t>
            </a:r>
          </a:p>
        </p:txBody>
      </p:sp>
    </p:spTree>
    <p:extLst>
      <p:ext uri="{BB962C8B-B14F-4D97-AF65-F5344CB8AC3E}">
        <p14:creationId xmlns:p14="http://schemas.microsoft.com/office/powerpoint/2010/main" val="35369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49"/>
          <p:cNvSpPr txBox="1">
            <a:spLocks noGrp="1"/>
          </p:cNvSpPr>
          <p:nvPr>
            <p:ph type="title" idx="2"/>
          </p:nvPr>
        </p:nvSpPr>
        <p:spPr>
          <a:xfrm flipH="1">
            <a:off x="6206225" y="718575"/>
            <a:ext cx="2051100" cy="12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596657"/>
                </a:solidFill>
              </a:rPr>
              <a:t>03</a:t>
            </a:r>
            <a:endParaRPr dirty="0">
              <a:solidFill>
                <a:srgbClr val="596657"/>
              </a:solidFill>
            </a:endParaRPr>
          </a:p>
        </p:txBody>
      </p:sp>
      <p:pic>
        <p:nvPicPr>
          <p:cNvPr id="36866" name="Picture 2" descr="Resultado de imagem para cliente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36675" y="0"/>
            <a:ext cx="4787900" cy="3752851"/>
          </a:xfrm>
          <a:prstGeom prst="rect">
            <a:avLst/>
          </a:prstGeom>
          <a:noFill/>
        </p:spPr>
      </p:pic>
      <p:sp>
        <p:nvSpPr>
          <p:cNvPr id="1065" name="Google Shape;1065;p49"/>
          <p:cNvSpPr/>
          <p:nvPr/>
        </p:nvSpPr>
        <p:spPr>
          <a:xfrm>
            <a:off x="5133975" y="3143250"/>
            <a:ext cx="4010025" cy="1991482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49"/>
          <p:cNvSpPr txBox="1">
            <a:spLocks noGrp="1"/>
          </p:cNvSpPr>
          <p:nvPr>
            <p:ph type="ctrTitle"/>
          </p:nvPr>
        </p:nvSpPr>
        <p:spPr>
          <a:xfrm flipH="1">
            <a:off x="3284898" y="4042732"/>
            <a:ext cx="2868252" cy="55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CLIENTES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52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Principais clientes</a:t>
            </a:r>
            <a:endParaRPr/>
          </a:p>
        </p:txBody>
      </p:sp>
      <p:sp>
        <p:nvSpPr>
          <p:cNvPr id="1117" name="Google Shape;1117;p52"/>
          <p:cNvSpPr txBox="1">
            <a:spLocks noGrp="1"/>
          </p:cNvSpPr>
          <p:nvPr>
            <p:ph type="ctrTitle" idx="2"/>
          </p:nvPr>
        </p:nvSpPr>
        <p:spPr>
          <a:xfrm>
            <a:off x="5415471" y="3170679"/>
            <a:ext cx="2111400" cy="2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/>
              <a:t>TERCEIROS</a:t>
            </a:r>
            <a:endParaRPr sz="1600" dirty="0"/>
          </a:p>
        </p:txBody>
      </p:sp>
      <p:sp>
        <p:nvSpPr>
          <p:cNvPr id="3" name="Retângulo 2"/>
          <p:cNvSpPr/>
          <p:nvPr/>
        </p:nvSpPr>
        <p:spPr>
          <a:xfrm>
            <a:off x="1584990" y="2658140"/>
            <a:ext cx="1246220" cy="1839432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19" name="Google Shape;1119;p52"/>
          <p:cNvSpPr txBox="1">
            <a:spLocks noGrp="1"/>
          </p:cNvSpPr>
          <p:nvPr>
            <p:ph type="ctrTitle" idx="3"/>
          </p:nvPr>
        </p:nvSpPr>
        <p:spPr>
          <a:xfrm>
            <a:off x="1200463" y="1162806"/>
            <a:ext cx="2545186" cy="2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/>
              <a:t>DONOS DE ESTACIONAMENTOS</a:t>
            </a:r>
            <a:endParaRPr sz="1600" dirty="0"/>
          </a:p>
        </p:txBody>
      </p:sp>
      <p:pic>
        <p:nvPicPr>
          <p:cNvPr id="1120" name="Google Shape;1120;p52"/>
          <p:cNvPicPr preferRelativeResize="0"/>
          <p:nvPr/>
        </p:nvPicPr>
        <p:blipFill rotWithShape="1">
          <a:blip r:embed="rId3">
            <a:alphaModFix/>
          </a:blip>
          <a:srcRect t="18341" b="18347"/>
          <a:stretch/>
        </p:blipFill>
        <p:spPr>
          <a:xfrm>
            <a:off x="2361400" y="2931376"/>
            <a:ext cx="2992451" cy="126273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tângulo 3"/>
          <p:cNvSpPr/>
          <p:nvPr/>
        </p:nvSpPr>
        <p:spPr>
          <a:xfrm>
            <a:off x="6368902" y="718575"/>
            <a:ext cx="1214298" cy="1833239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21" name="Google Shape;1121;p52"/>
          <p:cNvPicPr preferRelativeResize="0"/>
          <p:nvPr/>
        </p:nvPicPr>
        <p:blipFill rotWithShape="1">
          <a:blip r:embed="rId4">
            <a:alphaModFix/>
          </a:blip>
          <a:srcRect t="18346" b="18346"/>
          <a:stretch/>
        </p:blipFill>
        <p:spPr>
          <a:xfrm>
            <a:off x="3745649" y="977373"/>
            <a:ext cx="2992451" cy="1262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4" name="Picture 2" descr="Resultado de imagem para objetivos e estratégia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98787" y="1292772"/>
            <a:ext cx="4803228" cy="2669792"/>
          </a:xfrm>
          <a:prstGeom prst="rect">
            <a:avLst/>
          </a:prstGeom>
          <a:noFill/>
        </p:spPr>
      </p:pic>
      <p:sp>
        <p:nvSpPr>
          <p:cNvPr id="782" name="Google Shape;782;p37"/>
          <p:cNvSpPr/>
          <p:nvPr/>
        </p:nvSpPr>
        <p:spPr>
          <a:xfrm flipH="1">
            <a:off x="2884800" y="3583500"/>
            <a:ext cx="6259200" cy="944435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7"/>
          <p:cNvSpPr txBox="1">
            <a:spLocks noGrp="1"/>
          </p:cNvSpPr>
          <p:nvPr>
            <p:ph type="ctrTitle" idx="2"/>
          </p:nvPr>
        </p:nvSpPr>
        <p:spPr>
          <a:xfrm flipH="1">
            <a:off x="3935801" y="2301670"/>
            <a:ext cx="5059200" cy="17708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/>
            </a:r>
            <a:br>
              <a:rPr lang="es"/>
            </a:br>
            <a:r>
              <a:rPr lang="es"/>
              <a:t>ESTRATÉGIAS</a:t>
            </a:r>
            <a:endParaRPr/>
          </a:p>
        </p:txBody>
      </p:sp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 flipH="1">
            <a:off x="3945326" y="0"/>
            <a:ext cx="1253349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596657"/>
                </a:solidFill>
              </a:rPr>
              <a:t>04</a:t>
            </a:r>
            <a:endParaRPr dirty="0">
              <a:solidFill>
                <a:srgbClr val="59665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46" name="Picture 2" descr="Resultado de imagem para imagens de estacionamentos"/>
          <p:cNvPicPr>
            <a:picLocks noChangeAspect="1" noChangeArrowheads="1"/>
          </p:cNvPicPr>
          <p:nvPr/>
        </p:nvPicPr>
        <p:blipFill>
          <a:blip r:embed="rId2"/>
          <a:srcRect l="4876" r="5158"/>
          <a:stretch>
            <a:fillRect/>
          </a:stretch>
        </p:blipFill>
        <p:spPr bwMode="auto">
          <a:xfrm>
            <a:off x="2964008" y="645987"/>
            <a:ext cx="5328437" cy="3887911"/>
          </a:xfrm>
          <a:prstGeom prst="rect">
            <a:avLst/>
          </a:prstGeom>
          <a:noFill/>
        </p:spPr>
      </p:pic>
      <p:sp>
        <p:nvSpPr>
          <p:cNvPr id="14" name="Google Shape;782;p37"/>
          <p:cNvSpPr/>
          <p:nvPr/>
        </p:nvSpPr>
        <p:spPr>
          <a:xfrm rot="5400000" flipH="1" flipV="1">
            <a:off x="-1230455" y="2199266"/>
            <a:ext cx="5153889" cy="734578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782;p37"/>
          <p:cNvSpPr/>
          <p:nvPr/>
        </p:nvSpPr>
        <p:spPr>
          <a:xfrm rot="5400000" flipH="1" flipV="1">
            <a:off x="6050829" y="2108346"/>
            <a:ext cx="2576946" cy="2862980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1000"/>
              <a:t>Desafios </a:t>
            </a:r>
          </a:p>
        </p:txBody>
      </p:sp>
      <p:sp>
        <p:nvSpPr>
          <p:cNvPr id="10" name="Google Shape;668;p34"/>
          <p:cNvSpPr/>
          <p:nvPr/>
        </p:nvSpPr>
        <p:spPr>
          <a:xfrm>
            <a:off x="1254704" y="1"/>
            <a:ext cx="190499" cy="5143500"/>
          </a:xfrm>
          <a:prstGeom prst="rect">
            <a:avLst/>
          </a:prstGeom>
          <a:solidFill>
            <a:srgbClr val="596657"/>
          </a:solidFill>
          <a:ln w="19050" cap="flat" cmpd="sng">
            <a:solidFill>
              <a:srgbClr val="5966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tângulo 4"/>
          <p:cNvSpPr/>
          <p:nvPr/>
        </p:nvSpPr>
        <p:spPr>
          <a:xfrm>
            <a:off x="2389464" y="345498"/>
            <a:ext cx="2860543" cy="2570882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7817E44-D354-4678-9462-0A7D316E0F24}"/>
              </a:ext>
            </a:extLst>
          </p:cNvPr>
          <p:cNvSpPr txBox="1"/>
          <p:nvPr/>
        </p:nvSpPr>
        <p:spPr>
          <a:xfrm>
            <a:off x="2608118" y="992331"/>
            <a:ext cx="244186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Sensores por vaga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1DE6DB8-DB7C-4672-BFFF-F53E2E2DF3D0}"/>
              </a:ext>
            </a:extLst>
          </p:cNvPr>
          <p:cNvSpPr/>
          <p:nvPr/>
        </p:nvSpPr>
        <p:spPr>
          <a:xfrm>
            <a:off x="2660073" y="649432"/>
            <a:ext cx="2306781" cy="195349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3568704-5C74-44DA-BE79-BC3CEC88C150}"/>
              </a:ext>
            </a:extLst>
          </p:cNvPr>
          <p:cNvSpPr/>
          <p:nvPr/>
        </p:nvSpPr>
        <p:spPr>
          <a:xfrm>
            <a:off x="6192981" y="2561358"/>
            <a:ext cx="2306781" cy="195349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FFFF"/>
              </a:solidFill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914D5491-026F-4B5A-8BBF-E5C5ED5049F9}"/>
              </a:ext>
            </a:extLst>
          </p:cNvPr>
          <p:cNvSpPr txBox="1"/>
          <p:nvPr/>
        </p:nvSpPr>
        <p:spPr>
          <a:xfrm>
            <a:off x="6130636" y="2706831"/>
            <a:ext cx="244186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600" b="1" dirty="0" smtClean="0">
                <a:solidFill>
                  <a:schemeClr val="bg1"/>
                </a:solidFill>
              </a:rPr>
              <a:t>Qual é o nosso desafio?</a:t>
            </a:r>
            <a:endParaRPr lang="pt-BR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8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Desenho da solução proposta</a:t>
            </a:r>
            <a:endParaRPr/>
          </a:p>
        </p:txBody>
      </p:sp>
      <p:sp>
        <p:nvSpPr>
          <p:cNvPr id="800" name="Google Shape;800;p38"/>
          <p:cNvSpPr txBox="1"/>
          <p:nvPr/>
        </p:nvSpPr>
        <p:spPr>
          <a:xfrm>
            <a:off x="1247776" y="2668650"/>
            <a:ext cx="1133474" cy="11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AE8DB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Primeiro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AE8DB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passo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AE8DB"/>
                </a:solidFill>
                <a:latin typeface="Source Code Pro" charset="0"/>
                <a:ea typeface="Source Code Pro" charset="0"/>
                <a:cs typeface="Oswald Regular"/>
                <a:sym typeface="Oswald Regular"/>
              </a:rPr>
              <a:t>O</a:t>
            </a:r>
            <a:r>
              <a:rPr lang="es" sz="1200">
                <a:solidFill>
                  <a:srgbClr val="FAE8DB"/>
                </a:solidFill>
                <a:latin typeface="Source Code Pro" charset="0"/>
                <a:ea typeface="Source Code Pro" charset="0"/>
                <a:cs typeface="Oswald Regular"/>
                <a:sym typeface="Oswald Regular"/>
              </a:rPr>
              <a:t> carro estaciona em uma vaga   </a:t>
            </a:r>
            <a:endParaRPr sz="1200">
              <a:solidFill>
                <a:srgbClr val="FAE8DB"/>
              </a:solidFill>
              <a:latin typeface="Source Code Pro" charset="0"/>
              <a:ea typeface="Source Code Pro" charset="0"/>
              <a:cs typeface="Oswald Regular"/>
              <a:sym typeface="Oswald Regula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AE8DB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54" name="Imagem 53" descr="diagrama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430" y="806083"/>
            <a:ext cx="1762142" cy="1762142"/>
          </a:xfrm>
          <a:prstGeom prst="rect">
            <a:avLst/>
          </a:prstGeom>
        </p:spPr>
      </p:pic>
      <p:pic>
        <p:nvPicPr>
          <p:cNvPr id="55" name="Imagem 54" descr="diagrama2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650" y="680027"/>
            <a:ext cx="1800225" cy="1800225"/>
          </a:xfrm>
          <a:prstGeom prst="ellipse">
            <a:avLst/>
          </a:prstGeom>
        </p:spPr>
      </p:pic>
      <p:pic>
        <p:nvPicPr>
          <p:cNvPr id="56" name="Imagem 55" descr="diagrama3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081" y="2668650"/>
            <a:ext cx="1809768" cy="1809768"/>
          </a:xfrm>
          <a:prstGeom prst="ellipse">
            <a:avLst/>
          </a:prstGeom>
        </p:spPr>
      </p:pic>
      <p:pic>
        <p:nvPicPr>
          <p:cNvPr id="57" name="Imagem 56" descr="content.png"/>
          <p:cNvPicPr>
            <a:picLocks noChangeAspect="1"/>
          </p:cNvPicPr>
          <p:nvPr/>
        </p:nvPicPr>
        <p:blipFill>
          <a:blip r:embed="rId6"/>
          <a:srcRect l="6186" t="4287" r="4220" b="10075"/>
          <a:stretch>
            <a:fillRect/>
          </a:stretch>
        </p:blipFill>
        <p:spPr>
          <a:xfrm>
            <a:off x="6598413" y="2789324"/>
            <a:ext cx="2414780" cy="1933574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2675" flipV="1">
            <a:off x="1558443" y="2741031"/>
            <a:ext cx="1531315" cy="1157470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9" r="-2" b="43891"/>
          <a:stretch/>
        </p:blipFill>
        <p:spPr>
          <a:xfrm rot="16524242" flipV="1">
            <a:off x="4247433" y="1837470"/>
            <a:ext cx="1193140" cy="649439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7" r="-1" b="44319"/>
          <a:stretch/>
        </p:blipFill>
        <p:spPr>
          <a:xfrm rot="1148436" flipV="1">
            <a:off x="6814992" y="2081342"/>
            <a:ext cx="1491100" cy="644492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385957" y="4522475"/>
            <a:ext cx="3249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/>
              <a:t>O sensor reconhece a presença do carro, mandando</a:t>
            </a:r>
            <a:br>
              <a:rPr lang="pt-BR" sz="800"/>
            </a:br>
            <a:r>
              <a:rPr lang="pt-BR" sz="800"/>
              <a:t>para o sistema o horário de chegada e saída, em sua respectiva vaga. 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971524" y="375195"/>
            <a:ext cx="21145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/>
              <a:t>Um sensor é posicionado em cima da vaga.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4763307" y="174305"/>
            <a:ext cx="2662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/>
              <a:t>O sistema guarda tais informações para uma possível análise mais tarde como horários de pico e se foram efetuadas reservas.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487705" y="4730333"/>
            <a:ext cx="2636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/>
              <a:t>O usuário tem acesso as informações em tempo real, assim como o dono do estacionamento.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HLD</a:t>
            </a:r>
            <a:endParaRPr lang="pt-BR" dirty="0"/>
          </a:p>
        </p:txBody>
      </p:sp>
      <p:pic>
        <p:nvPicPr>
          <p:cNvPr id="1026" name="Picture 2" descr="https://raw.githubusercontent.com/BandTec/SPOOLL/master/HLD%26LLD/HLD-Spool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306" y="354655"/>
            <a:ext cx="6515388" cy="4477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52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LLD</a:t>
            </a:r>
            <a:endParaRPr lang="pt-BR" dirty="0"/>
          </a:p>
        </p:txBody>
      </p:sp>
      <p:sp>
        <p:nvSpPr>
          <p:cNvPr id="3" name="AutoShape 4" descr="blob:https://web.whatsapp.com/bb21012f-ebbf-4657-8a50-3ec4c8b4519d"/>
          <p:cNvSpPr>
            <a:spLocks noChangeAspect="1" noChangeArrowheads="1"/>
          </p:cNvSpPr>
          <p:nvPr/>
        </p:nvSpPr>
        <p:spPr bwMode="auto">
          <a:xfrm>
            <a:off x="155575" y="-144463"/>
            <a:ext cx="3075998" cy="3076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435" y="328613"/>
            <a:ext cx="7614805" cy="455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01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2" name="Picture 4" descr="Resultado de imagem para 5w2h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26114" y="1236443"/>
            <a:ext cx="4742246" cy="2662895"/>
          </a:xfrm>
          <a:prstGeom prst="rect">
            <a:avLst/>
          </a:prstGeom>
          <a:noFill/>
        </p:spPr>
      </p:pic>
      <p:sp>
        <p:nvSpPr>
          <p:cNvPr id="887" name="Google Shape;887;p40"/>
          <p:cNvSpPr/>
          <p:nvPr/>
        </p:nvSpPr>
        <p:spPr>
          <a:xfrm rot="10800000">
            <a:off x="2884950" y="0"/>
            <a:ext cx="3374100" cy="1533300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40"/>
          <p:cNvSpPr txBox="1">
            <a:spLocks noGrp="1"/>
          </p:cNvSpPr>
          <p:nvPr>
            <p:ph type="ctrTitle" idx="2"/>
          </p:nvPr>
        </p:nvSpPr>
        <p:spPr>
          <a:xfrm>
            <a:off x="158303" y="2266438"/>
            <a:ext cx="4181400" cy="27496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PLANO </a:t>
            </a:r>
            <a:br>
              <a:rPr lang="es"/>
            </a:br>
            <a:r>
              <a:rPr lang="es"/>
              <a:t>DE </a:t>
            </a:r>
            <a:br>
              <a:rPr lang="es"/>
            </a:br>
            <a:r>
              <a:rPr lang="es"/>
              <a:t>INOVAÇÃO</a:t>
            </a:r>
            <a:endParaRPr/>
          </a:p>
        </p:txBody>
      </p:sp>
      <p:sp>
        <p:nvSpPr>
          <p:cNvPr id="889" name="Google Shape;889;p40"/>
          <p:cNvSpPr txBox="1">
            <a:spLocks noGrp="1"/>
          </p:cNvSpPr>
          <p:nvPr>
            <p:ph type="title"/>
          </p:nvPr>
        </p:nvSpPr>
        <p:spPr>
          <a:xfrm>
            <a:off x="7092900" y="164568"/>
            <a:ext cx="2051100" cy="12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596657"/>
                </a:solidFill>
              </a:rPr>
              <a:t>05</a:t>
            </a:r>
            <a:endParaRPr dirty="0">
              <a:solidFill>
                <a:srgbClr val="59665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251" y="0"/>
            <a:ext cx="7808750" cy="4808306"/>
          </a:xfrm>
          <a:prstGeom prst="rect">
            <a:avLst/>
          </a:prstGeom>
        </p:spPr>
      </p:pic>
      <p:sp>
        <p:nvSpPr>
          <p:cNvPr id="150" name="Google Shape;150;p26"/>
          <p:cNvSpPr/>
          <p:nvPr/>
        </p:nvSpPr>
        <p:spPr>
          <a:xfrm>
            <a:off x="1335252" y="-42009"/>
            <a:ext cx="7808749" cy="4808306"/>
          </a:xfrm>
          <a:prstGeom prst="rect">
            <a:avLst/>
          </a:prstGeom>
          <a:solidFill>
            <a:srgbClr val="FFFFFF">
              <a:alpha val="1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6"/>
          <p:cNvSpPr/>
          <p:nvPr/>
        </p:nvSpPr>
        <p:spPr>
          <a:xfrm>
            <a:off x="2208847" y="296000"/>
            <a:ext cx="2365500" cy="4831200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6"/>
          <p:cNvSpPr/>
          <p:nvPr/>
        </p:nvSpPr>
        <p:spPr>
          <a:xfrm>
            <a:off x="5164323" y="312300"/>
            <a:ext cx="2365500" cy="4831200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SUMARIO</a:t>
            </a:r>
            <a:endParaRPr sz="800"/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2"/>
          </p:nvPr>
        </p:nvSpPr>
        <p:spPr>
          <a:xfrm>
            <a:off x="2820963" y="106105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tx1"/>
                </a:solidFill>
              </a:rPr>
              <a:t>SOBRE NÓS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57" name="Google Shape;157;p26"/>
          <p:cNvSpPr txBox="1">
            <a:spLocks noGrp="1"/>
          </p:cNvSpPr>
          <p:nvPr>
            <p:ph type="title" idx="3"/>
          </p:nvPr>
        </p:nvSpPr>
        <p:spPr>
          <a:xfrm>
            <a:off x="1586372" y="612550"/>
            <a:ext cx="1234589" cy="8181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AAE6"/>
                </a:solidFill>
              </a:rPr>
              <a:t>01</a:t>
            </a:r>
            <a:endParaRPr>
              <a:solidFill>
                <a:srgbClr val="00AAE6"/>
              </a:solidFill>
            </a:endParaRPr>
          </a:p>
        </p:txBody>
      </p:sp>
      <p:sp>
        <p:nvSpPr>
          <p:cNvPr id="158" name="Google Shape;158;p26"/>
          <p:cNvSpPr txBox="1">
            <a:spLocks noGrp="1"/>
          </p:cNvSpPr>
          <p:nvPr>
            <p:ph type="ctrTitle" idx="4"/>
          </p:nvPr>
        </p:nvSpPr>
        <p:spPr>
          <a:xfrm>
            <a:off x="2820963" y="252680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CLIENTES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59" name="Google Shape;159;p26"/>
          <p:cNvSpPr txBox="1">
            <a:spLocks noGrp="1"/>
          </p:cNvSpPr>
          <p:nvPr>
            <p:ph type="ctrTitle" idx="7"/>
          </p:nvPr>
        </p:nvSpPr>
        <p:spPr>
          <a:xfrm>
            <a:off x="2820963" y="399990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PLANO DE </a:t>
            </a:r>
            <a:r>
              <a:rPr lang="pt-BR" dirty="0" smtClean="0">
                <a:solidFill>
                  <a:schemeClr val="tx1"/>
                </a:solidFill>
              </a:rPr>
              <a:t>INOVAÇÃO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61" name="Google Shape;161;p26"/>
          <p:cNvSpPr txBox="1">
            <a:spLocks noGrp="1"/>
          </p:cNvSpPr>
          <p:nvPr>
            <p:ph type="title" idx="6"/>
          </p:nvPr>
        </p:nvSpPr>
        <p:spPr>
          <a:xfrm>
            <a:off x="1586372" y="2078300"/>
            <a:ext cx="1234589" cy="8181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AAE6"/>
                </a:solidFill>
              </a:rPr>
              <a:t>03</a:t>
            </a:r>
            <a:endParaRPr>
              <a:solidFill>
                <a:srgbClr val="00AAE6"/>
              </a:solidFill>
            </a:endParaRPr>
          </a:p>
        </p:txBody>
      </p:sp>
      <p:sp>
        <p:nvSpPr>
          <p:cNvPr id="162" name="Google Shape;162;p26"/>
          <p:cNvSpPr txBox="1">
            <a:spLocks noGrp="1"/>
          </p:cNvSpPr>
          <p:nvPr>
            <p:ph type="title" idx="9"/>
          </p:nvPr>
        </p:nvSpPr>
        <p:spPr>
          <a:xfrm>
            <a:off x="1586372" y="3551400"/>
            <a:ext cx="1234589" cy="8181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AAE6"/>
                </a:solidFill>
              </a:rPr>
              <a:t>05</a:t>
            </a:r>
            <a:endParaRPr>
              <a:solidFill>
                <a:srgbClr val="00AAE6"/>
              </a:solidFill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 idx="13"/>
          </p:nvPr>
        </p:nvSpPr>
        <p:spPr>
          <a:xfrm>
            <a:off x="5806488" y="1061050"/>
            <a:ext cx="21114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tx1"/>
                </a:solidFill>
              </a:rPr>
              <a:t>ANÁLISE DO CONTEXTO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ctrTitle" idx="15"/>
          </p:nvPr>
        </p:nvSpPr>
        <p:spPr>
          <a:xfrm>
            <a:off x="5806488" y="2491700"/>
            <a:ext cx="21114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" dirty="0" smtClean="0">
                <a:solidFill>
                  <a:schemeClr val="tx1"/>
                </a:solidFill>
              </a:rPr>
              <a:t>ESTRATÉGIAS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67" name="Google Shape;167;p26"/>
          <p:cNvSpPr txBox="1">
            <a:spLocks noGrp="1"/>
          </p:cNvSpPr>
          <p:nvPr>
            <p:ph type="ctrTitle" idx="17"/>
          </p:nvPr>
        </p:nvSpPr>
        <p:spPr>
          <a:xfrm>
            <a:off x="5803474" y="4343300"/>
            <a:ext cx="2111400" cy="2063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TECNOLOGIAS</a:t>
            </a:r>
            <a:br>
              <a:rPr lang="pt-BR" dirty="0">
                <a:solidFill>
                  <a:schemeClr val="tx1"/>
                </a:solidFill>
              </a:rPr>
            </a:br>
            <a:endParaRPr dirty="0">
              <a:solidFill>
                <a:schemeClr val="tx1"/>
              </a:solidFill>
            </a:endParaRPr>
          </a:p>
        </p:txBody>
      </p:sp>
      <p:sp>
        <p:nvSpPr>
          <p:cNvPr id="169" name="Google Shape;169;p26"/>
          <p:cNvSpPr txBox="1">
            <a:spLocks noGrp="1"/>
          </p:cNvSpPr>
          <p:nvPr>
            <p:ph type="title" idx="19"/>
          </p:nvPr>
        </p:nvSpPr>
        <p:spPr>
          <a:xfrm>
            <a:off x="4574347" y="625194"/>
            <a:ext cx="1264011" cy="8181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AAE6"/>
                </a:solidFill>
              </a:rPr>
              <a:t>02</a:t>
            </a:r>
            <a:endParaRPr>
              <a:solidFill>
                <a:srgbClr val="00AAE6"/>
              </a:solidFill>
            </a:endParaRPr>
          </a:p>
        </p:txBody>
      </p:sp>
      <p:sp>
        <p:nvSpPr>
          <p:cNvPr id="170" name="Google Shape;170;p26"/>
          <p:cNvSpPr txBox="1">
            <a:spLocks noGrp="1"/>
          </p:cNvSpPr>
          <p:nvPr>
            <p:ph type="title" idx="20"/>
          </p:nvPr>
        </p:nvSpPr>
        <p:spPr>
          <a:xfrm>
            <a:off x="4574346" y="2070031"/>
            <a:ext cx="1264012" cy="8181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AAE6"/>
                </a:solidFill>
              </a:rPr>
              <a:t>04</a:t>
            </a:r>
            <a:endParaRPr>
              <a:solidFill>
                <a:srgbClr val="00AAE6"/>
              </a:solidFill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title" idx="21"/>
          </p:nvPr>
        </p:nvSpPr>
        <p:spPr>
          <a:xfrm>
            <a:off x="4574346" y="3514868"/>
            <a:ext cx="1264012" cy="8181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AAE6"/>
                </a:solidFill>
              </a:rPr>
              <a:t>06</a:t>
            </a:r>
            <a:endParaRPr>
              <a:solidFill>
                <a:srgbClr val="00AAE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87;p40"/>
          <p:cNvSpPr/>
          <p:nvPr/>
        </p:nvSpPr>
        <p:spPr>
          <a:xfrm rot="10800000">
            <a:off x="7619997" y="0"/>
            <a:ext cx="1277475" cy="4239491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Backlog do projeto</a:t>
            </a:r>
          </a:p>
        </p:txBody>
      </p:sp>
      <p:sp>
        <p:nvSpPr>
          <p:cNvPr id="6" name="Google Shape;801;p38"/>
          <p:cNvSpPr/>
          <p:nvPr/>
        </p:nvSpPr>
        <p:spPr>
          <a:xfrm rot="5400000">
            <a:off x="6035850" y="-2218619"/>
            <a:ext cx="672750" cy="554355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CaixaDeTexto 6"/>
          <p:cNvSpPr txBox="1"/>
          <p:nvPr/>
        </p:nvSpPr>
        <p:spPr>
          <a:xfrm>
            <a:off x="3600450" y="282489"/>
            <a:ext cx="1715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err="1">
                <a:solidFill>
                  <a:schemeClr val="bg1"/>
                </a:solidFill>
                <a:latin typeface="Bahnschrift Light Condensed" pitchFamily="34" charset="0"/>
              </a:rPr>
              <a:t>Backlog</a:t>
            </a:r>
            <a:r>
              <a:rPr lang="pt-BR" sz="2000" dirty="0">
                <a:solidFill>
                  <a:schemeClr val="bg1"/>
                </a:solidFill>
                <a:latin typeface="Bahnschrift Light Condensed" pitchFamily="34" charset="0"/>
              </a:rPr>
              <a:t>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" y="1082325"/>
            <a:ext cx="9129713" cy="29718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87;p40"/>
          <p:cNvSpPr/>
          <p:nvPr/>
        </p:nvSpPr>
        <p:spPr>
          <a:xfrm rot="10800000">
            <a:off x="7619995" y="-2"/>
            <a:ext cx="1277475" cy="4956465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831" r="2623"/>
          <a:stretch/>
        </p:blipFill>
        <p:spPr>
          <a:xfrm>
            <a:off x="197426" y="1080655"/>
            <a:ext cx="8946573" cy="3679118"/>
          </a:xfrm>
          <a:prstGeom prst="rect">
            <a:avLst/>
          </a:prstGeom>
        </p:spPr>
      </p:pic>
      <p:sp>
        <p:nvSpPr>
          <p:cNvPr id="4" name="Google Shape;801;p38"/>
          <p:cNvSpPr/>
          <p:nvPr/>
        </p:nvSpPr>
        <p:spPr>
          <a:xfrm rot="5400000">
            <a:off x="6035850" y="-2218619"/>
            <a:ext cx="672750" cy="554355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ixaDeTexto 4"/>
          <p:cNvSpPr txBox="1"/>
          <p:nvPr/>
        </p:nvSpPr>
        <p:spPr>
          <a:xfrm>
            <a:off x="3600450" y="282489"/>
            <a:ext cx="2686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solidFill>
                  <a:schemeClr val="bg1"/>
                </a:solidFill>
                <a:latin typeface="Bahnschrift Light Condensed" pitchFamily="34" charset="0"/>
              </a:rPr>
              <a:t>Sprint </a:t>
            </a:r>
            <a:r>
              <a:rPr lang="pt-BR" sz="2800" dirty="0" err="1" smtClean="0">
                <a:solidFill>
                  <a:schemeClr val="bg1"/>
                </a:solidFill>
                <a:latin typeface="Bahnschrift Light Condensed" pitchFamily="34" charset="0"/>
              </a:rPr>
              <a:t>Backlog</a:t>
            </a:r>
            <a:r>
              <a:rPr lang="pt-BR" sz="2000" dirty="0" smtClean="0">
                <a:solidFill>
                  <a:schemeClr val="bg1"/>
                </a:solidFill>
                <a:latin typeface="Bahnschrift Light Condensed" pitchFamily="34" charset="0"/>
              </a:rPr>
              <a:t> </a:t>
            </a:r>
            <a:endParaRPr lang="pt-BR" sz="2000" dirty="0">
              <a:solidFill>
                <a:schemeClr val="bg1"/>
              </a:solidFill>
              <a:latin typeface="Bahnschrift Ligh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9575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87;p40"/>
          <p:cNvSpPr/>
          <p:nvPr/>
        </p:nvSpPr>
        <p:spPr>
          <a:xfrm rot="10800000">
            <a:off x="7619992" y="-4"/>
            <a:ext cx="1277475" cy="41459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5608"/>
            <a:ext cx="9144000" cy="2714625"/>
          </a:xfrm>
          <a:prstGeom prst="rect">
            <a:avLst/>
          </a:prstGeom>
        </p:spPr>
      </p:pic>
      <p:sp>
        <p:nvSpPr>
          <p:cNvPr id="5" name="Google Shape;801;p38"/>
          <p:cNvSpPr/>
          <p:nvPr/>
        </p:nvSpPr>
        <p:spPr>
          <a:xfrm rot="5400000">
            <a:off x="6035850" y="-2218619"/>
            <a:ext cx="672750" cy="554355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CaixaDeTexto 6"/>
          <p:cNvSpPr txBox="1"/>
          <p:nvPr/>
        </p:nvSpPr>
        <p:spPr>
          <a:xfrm>
            <a:off x="3600449" y="282489"/>
            <a:ext cx="32471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solidFill>
                  <a:schemeClr val="bg1"/>
                </a:solidFill>
                <a:latin typeface="Bahnschrift Light Condensed" pitchFamily="34" charset="0"/>
              </a:rPr>
              <a:t>Planilha de risco</a:t>
            </a:r>
            <a:r>
              <a:rPr lang="pt-BR" sz="2000" dirty="0" smtClean="0">
                <a:solidFill>
                  <a:schemeClr val="bg1"/>
                </a:solidFill>
                <a:latin typeface="Bahnschrift Light Condensed" pitchFamily="34" charset="0"/>
              </a:rPr>
              <a:t> </a:t>
            </a:r>
            <a:endParaRPr lang="pt-BR" sz="2000" dirty="0">
              <a:solidFill>
                <a:schemeClr val="bg1"/>
              </a:solidFill>
              <a:latin typeface="Bahnschrift Ligh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735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1100" dirty="0" smtClean="0"/>
              <a:t>Modelo Conceitual</a:t>
            </a:r>
            <a:endParaRPr lang="pt-BR" sz="1100" dirty="0"/>
          </a:p>
        </p:txBody>
      </p:sp>
      <p:pic>
        <p:nvPicPr>
          <p:cNvPr id="3074" name="Picture 2" descr="https://raw.githubusercontent.com/BandTec/SPOOLL/master/BrModelo/SPOOLL-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25" y="354199"/>
            <a:ext cx="8109202" cy="4428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53840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47"/>
          <p:cNvSpPr txBox="1">
            <a:spLocks noGrp="1"/>
          </p:cNvSpPr>
          <p:nvPr>
            <p:ph type="title" idx="2"/>
          </p:nvPr>
        </p:nvSpPr>
        <p:spPr>
          <a:xfrm>
            <a:off x="1753675" y="718575"/>
            <a:ext cx="2051100" cy="12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596657"/>
                </a:solidFill>
              </a:rPr>
              <a:t>06</a:t>
            </a:r>
            <a:endParaRPr dirty="0">
              <a:solidFill>
                <a:srgbClr val="596657"/>
              </a:solidFill>
            </a:endParaRPr>
          </a:p>
        </p:txBody>
      </p:sp>
      <p:pic>
        <p:nvPicPr>
          <p:cNvPr id="39939" name="Picture 3" descr="Resultado de imagem para tecnologia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52925" y="0"/>
            <a:ext cx="4791075" cy="4267200"/>
          </a:xfrm>
          <a:prstGeom prst="rect">
            <a:avLst/>
          </a:prstGeom>
          <a:noFill/>
        </p:spPr>
      </p:pic>
      <p:sp>
        <p:nvSpPr>
          <p:cNvPr id="1037" name="Google Shape;1037;p47"/>
          <p:cNvSpPr/>
          <p:nvPr/>
        </p:nvSpPr>
        <p:spPr>
          <a:xfrm>
            <a:off x="1419550" y="3434825"/>
            <a:ext cx="3603000" cy="17088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47"/>
          <p:cNvSpPr txBox="1">
            <a:spLocks noGrp="1"/>
          </p:cNvSpPr>
          <p:nvPr>
            <p:ph type="ctrTitle"/>
          </p:nvPr>
        </p:nvSpPr>
        <p:spPr>
          <a:xfrm>
            <a:off x="-407325" y="3159125"/>
            <a:ext cx="4763700" cy="55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TECNOLOGIAS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769;p36"/>
          <p:cNvSpPr/>
          <p:nvPr/>
        </p:nvSpPr>
        <p:spPr>
          <a:xfrm rot="5400000">
            <a:off x="6296023" y="1752606"/>
            <a:ext cx="1714504" cy="192405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24" name="Google Shape;769;p36"/>
          <p:cNvSpPr/>
          <p:nvPr/>
        </p:nvSpPr>
        <p:spPr>
          <a:xfrm rot="5400000">
            <a:off x="3819527" y="1657359"/>
            <a:ext cx="1647821" cy="162877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23" name="Google Shape;769;p36"/>
          <p:cNvSpPr/>
          <p:nvPr/>
        </p:nvSpPr>
        <p:spPr>
          <a:xfrm rot="5400000">
            <a:off x="1395414" y="1719270"/>
            <a:ext cx="1647821" cy="18669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762" name="Google Shape;762;p36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C</a:t>
            </a:r>
            <a:r>
              <a:rPr lang="es" sz="1000"/>
              <a:t>omponentes tecnológicos</a:t>
            </a:r>
            <a:endParaRPr sz="1000"/>
          </a:p>
        </p:txBody>
      </p:sp>
      <p:sp>
        <p:nvSpPr>
          <p:cNvPr id="763" name="Google Shape;763;p36"/>
          <p:cNvSpPr txBox="1"/>
          <p:nvPr/>
        </p:nvSpPr>
        <p:spPr>
          <a:xfrm>
            <a:off x="6473700" y="3778836"/>
            <a:ext cx="1644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Mini </a:t>
            </a:r>
            <a:r>
              <a:rPr lang="es" dirty="0" smtClean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Protoboard</a:t>
            </a:r>
            <a:endParaRPr dirty="0">
              <a:solidFill>
                <a:srgbClr val="596657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764" name="Google Shape;764;p36"/>
          <p:cNvSpPr txBox="1"/>
          <p:nvPr/>
        </p:nvSpPr>
        <p:spPr>
          <a:xfrm>
            <a:off x="3948675" y="3562850"/>
            <a:ext cx="16848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Sensor de </a:t>
            </a:r>
            <a:r>
              <a:rPr lang="es" dirty="0" smtClean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obstáculo</a:t>
            </a:r>
            <a:endParaRPr dirty="0">
              <a:solidFill>
                <a:srgbClr val="596657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765" name="Google Shape;765;p36"/>
          <p:cNvSpPr txBox="1"/>
          <p:nvPr/>
        </p:nvSpPr>
        <p:spPr>
          <a:xfrm>
            <a:off x="1302089" y="3803573"/>
            <a:ext cx="2250273" cy="234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Arduino </a:t>
            </a:r>
            <a:r>
              <a:rPr lang="es" dirty="0" smtClean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Uno</a:t>
            </a:r>
            <a:endParaRPr dirty="0">
              <a:solidFill>
                <a:srgbClr val="596657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pic>
        <p:nvPicPr>
          <p:cNvPr id="62469" name="Picture 5" descr="Resultado de imagem para sensor de obstaculo"/>
          <p:cNvPicPr>
            <a:picLocks noChangeAspect="1" noChangeArrowheads="1"/>
          </p:cNvPicPr>
          <p:nvPr/>
        </p:nvPicPr>
        <p:blipFill>
          <a:blip r:embed="rId3"/>
          <a:srcRect l="22556" t="22667" r="21444" b="11333"/>
          <a:stretch>
            <a:fillRect/>
          </a:stretch>
        </p:blipFill>
        <p:spPr bwMode="auto">
          <a:xfrm>
            <a:off x="3971925" y="1257300"/>
            <a:ext cx="1600200" cy="1885950"/>
          </a:xfrm>
          <a:prstGeom prst="rect">
            <a:avLst/>
          </a:prstGeom>
          <a:noFill/>
        </p:spPr>
      </p:pic>
      <p:cxnSp>
        <p:nvCxnSpPr>
          <p:cNvPr id="771" name="Google Shape;771;p36"/>
          <p:cNvCxnSpPr/>
          <p:nvPr/>
        </p:nvCxnSpPr>
        <p:spPr>
          <a:xfrm>
            <a:off x="4778543" y="3051187"/>
            <a:ext cx="0" cy="408900"/>
          </a:xfrm>
          <a:prstGeom prst="straightConnector1">
            <a:avLst/>
          </a:prstGeom>
          <a:noFill/>
          <a:ln w="19050" cap="flat" cmpd="sng">
            <a:solidFill>
              <a:srgbClr val="5966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4" name="Google Shape;774;p36"/>
          <p:cNvSpPr/>
          <p:nvPr/>
        </p:nvSpPr>
        <p:spPr>
          <a:xfrm>
            <a:off x="4534652" y="0"/>
            <a:ext cx="455700" cy="1466850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pic>
        <p:nvPicPr>
          <p:cNvPr id="62473" name="Picture 9" descr="Resultado de imagem para arduino uno"/>
          <p:cNvPicPr>
            <a:picLocks noChangeAspect="1" noChangeArrowheads="1"/>
          </p:cNvPicPr>
          <p:nvPr/>
        </p:nvPicPr>
        <p:blipFill>
          <a:blip r:embed="rId4"/>
          <a:srcRect t="169" b="8000"/>
          <a:stretch>
            <a:fillRect/>
          </a:stretch>
        </p:blipFill>
        <p:spPr bwMode="auto">
          <a:xfrm>
            <a:off x="1457325" y="1619250"/>
            <a:ext cx="1885949" cy="1731883"/>
          </a:xfrm>
          <a:prstGeom prst="rect">
            <a:avLst/>
          </a:prstGeom>
          <a:noFill/>
        </p:spPr>
      </p:pic>
      <p:cxnSp>
        <p:nvCxnSpPr>
          <p:cNvPr id="770" name="Google Shape;770;p36"/>
          <p:cNvCxnSpPr/>
          <p:nvPr/>
        </p:nvCxnSpPr>
        <p:spPr>
          <a:xfrm>
            <a:off x="2417706" y="3298837"/>
            <a:ext cx="0" cy="408900"/>
          </a:xfrm>
          <a:prstGeom prst="straightConnector1">
            <a:avLst/>
          </a:prstGeom>
          <a:noFill/>
          <a:ln w="19050" cap="flat" cmpd="sng">
            <a:solidFill>
              <a:srgbClr val="5966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3" name="Google Shape;773;p36"/>
          <p:cNvSpPr/>
          <p:nvPr/>
        </p:nvSpPr>
        <p:spPr>
          <a:xfrm>
            <a:off x="2199375" y="1"/>
            <a:ext cx="455700" cy="1790700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pic>
        <p:nvPicPr>
          <p:cNvPr id="62475" name="Picture 11" descr="Resultado de imagem para mini protoboard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353175" y="1676400"/>
            <a:ext cx="1885950" cy="1739900"/>
          </a:xfrm>
          <a:prstGeom prst="rect">
            <a:avLst/>
          </a:prstGeom>
          <a:noFill/>
        </p:spPr>
      </p:pic>
      <p:cxnSp>
        <p:nvCxnSpPr>
          <p:cNvPr id="772" name="Google Shape;772;p36"/>
          <p:cNvCxnSpPr/>
          <p:nvPr/>
        </p:nvCxnSpPr>
        <p:spPr>
          <a:xfrm>
            <a:off x="7308293" y="3317887"/>
            <a:ext cx="0" cy="408900"/>
          </a:xfrm>
          <a:prstGeom prst="straightConnector1">
            <a:avLst/>
          </a:prstGeom>
          <a:noFill/>
          <a:ln w="19050" cap="flat" cmpd="sng">
            <a:solidFill>
              <a:srgbClr val="5966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5" name="Google Shape;775;p36"/>
          <p:cNvSpPr/>
          <p:nvPr/>
        </p:nvSpPr>
        <p:spPr>
          <a:xfrm>
            <a:off x="7089975" y="0"/>
            <a:ext cx="455700" cy="1914525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769;p36"/>
          <p:cNvSpPr/>
          <p:nvPr/>
        </p:nvSpPr>
        <p:spPr>
          <a:xfrm rot="5400000">
            <a:off x="2162363" y="1486091"/>
            <a:ext cx="1790321" cy="234315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769" name="Google Shape;769;p36"/>
          <p:cNvSpPr/>
          <p:nvPr/>
        </p:nvSpPr>
        <p:spPr>
          <a:xfrm rot="5400000">
            <a:off x="5919976" y="1643254"/>
            <a:ext cx="1790321" cy="19526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pic>
        <p:nvPicPr>
          <p:cNvPr id="111622" name="Picture 6" descr="Resultado de imagem para cabo usb tipo b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94400" y="1530350"/>
            <a:ext cx="1921652" cy="1831975"/>
          </a:xfrm>
          <a:prstGeom prst="rect">
            <a:avLst/>
          </a:prstGeom>
          <a:noFill/>
        </p:spPr>
      </p:pic>
      <p:sp>
        <p:nvSpPr>
          <p:cNvPr id="762" name="Google Shape;762;p36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C</a:t>
            </a:r>
            <a:r>
              <a:rPr lang="es" sz="1000"/>
              <a:t>omponentes tecnológicos</a:t>
            </a:r>
            <a:endParaRPr sz="1000"/>
          </a:p>
        </p:txBody>
      </p:sp>
      <p:sp>
        <p:nvSpPr>
          <p:cNvPr id="764" name="Google Shape;764;p36"/>
          <p:cNvSpPr txBox="1"/>
          <p:nvPr/>
        </p:nvSpPr>
        <p:spPr>
          <a:xfrm>
            <a:off x="6180150" y="1031941"/>
            <a:ext cx="1684800" cy="26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Cabo USB tipo </a:t>
            </a:r>
            <a:r>
              <a:rPr lang="es" dirty="0" smtClean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B</a:t>
            </a:r>
            <a:endParaRPr dirty="0">
              <a:solidFill>
                <a:srgbClr val="596657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765" name="Google Shape;765;p36"/>
          <p:cNvSpPr txBox="1"/>
          <p:nvPr/>
        </p:nvSpPr>
        <p:spPr>
          <a:xfrm>
            <a:off x="2298756" y="969176"/>
            <a:ext cx="1876200" cy="211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Jumpers </a:t>
            </a:r>
            <a:r>
              <a:rPr lang="es" dirty="0" smtClean="0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macho-macho</a:t>
            </a:r>
            <a:endParaRPr dirty="0">
              <a:solidFill>
                <a:srgbClr val="596657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772" name="Google Shape;772;p36"/>
          <p:cNvCxnSpPr/>
          <p:nvPr/>
        </p:nvCxnSpPr>
        <p:spPr>
          <a:xfrm>
            <a:off x="7051118" y="1250962"/>
            <a:ext cx="0" cy="408900"/>
          </a:xfrm>
          <a:prstGeom prst="straightConnector1">
            <a:avLst/>
          </a:prstGeom>
          <a:noFill/>
          <a:ln w="19050" cap="flat" cmpd="sng">
            <a:solidFill>
              <a:srgbClr val="5966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5" name="Google Shape;775;p36"/>
          <p:cNvSpPr/>
          <p:nvPr/>
        </p:nvSpPr>
        <p:spPr>
          <a:xfrm>
            <a:off x="6794700" y="3228975"/>
            <a:ext cx="455700" cy="1914525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pic>
        <p:nvPicPr>
          <p:cNvPr id="111618" name="Picture 2" descr="Resultado de imagem para jumpers macho"/>
          <p:cNvPicPr>
            <a:picLocks noChangeAspect="1" noChangeArrowheads="1"/>
          </p:cNvPicPr>
          <p:nvPr/>
        </p:nvPicPr>
        <p:blipFill>
          <a:blip r:embed="rId4"/>
          <a:srcRect l="4145" t="20902" r="2986" b="8190"/>
          <a:stretch>
            <a:fillRect/>
          </a:stretch>
        </p:blipFill>
        <p:spPr bwMode="auto">
          <a:xfrm>
            <a:off x="2085975" y="1552575"/>
            <a:ext cx="2332807" cy="1781175"/>
          </a:xfrm>
          <a:prstGeom prst="rect">
            <a:avLst/>
          </a:prstGeom>
          <a:noFill/>
        </p:spPr>
      </p:pic>
      <p:cxnSp>
        <p:nvCxnSpPr>
          <p:cNvPr id="770" name="Google Shape;770;p36"/>
          <p:cNvCxnSpPr/>
          <p:nvPr/>
        </p:nvCxnSpPr>
        <p:spPr>
          <a:xfrm>
            <a:off x="3236856" y="1279537"/>
            <a:ext cx="0" cy="408900"/>
          </a:xfrm>
          <a:prstGeom prst="straightConnector1">
            <a:avLst/>
          </a:prstGeom>
          <a:noFill/>
          <a:ln w="19050" cap="flat" cmpd="sng">
            <a:solidFill>
              <a:srgbClr val="5966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3" name="Google Shape;773;p36"/>
          <p:cNvSpPr/>
          <p:nvPr/>
        </p:nvSpPr>
        <p:spPr>
          <a:xfrm>
            <a:off x="3028050" y="3067051"/>
            <a:ext cx="455700" cy="2076449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/>
          <p:cNvGrpSpPr/>
          <p:nvPr/>
        </p:nvGrpSpPr>
        <p:grpSpPr>
          <a:xfrm>
            <a:off x="1" y="-3"/>
            <a:ext cx="9143999" cy="5143506"/>
            <a:chOff x="1" y="-3"/>
            <a:chExt cx="9143999" cy="5143506"/>
          </a:xfrm>
        </p:grpSpPr>
        <p:pic>
          <p:nvPicPr>
            <p:cNvPr id="29697" name="Picture 1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 rot="5400000">
              <a:off x="-100014" y="100015"/>
              <a:ext cx="5143503" cy="49434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2" name="Picture 1"/>
            <p:cNvPicPr>
              <a:picLocks noChangeAspect="1" noChangeArrowheads="1"/>
            </p:cNvPicPr>
            <p:nvPr/>
          </p:nvPicPr>
          <p:blipFill>
            <a:blip r:embed="rId4"/>
            <a:srcRect t="14836"/>
            <a:stretch>
              <a:fillRect/>
            </a:stretch>
          </p:blipFill>
          <p:spPr bwMode="auto">
            <a:xfrm rot="5400000">
              <a:off x="4467225" y="466725"/>
              <a:ext cx="5143503" cy="4210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1126" name="Google Shape;1126;p53"/>
          <p:cNvSpPr/>
          <p:nvPr/>
        </p:nvSpPr>
        <p:spPr>
          <a:xfrm>
            <a:off x="2310197" y="1492800"/>
            <a:ext cx="4523700" cy="3650700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53"/>
          <p:cNvSpPr/>
          <p:nvPr/>
        </p:nvSpPr>
        <p:spPr>
          <a:xfrm>
            <a:off x="4778480" y="3940755"/>
            <a:ext cx="167027" cy="159511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AE8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28" name="Google Shape;1128;p53"/>
          <p:cNvSpPr/>
          <p:nvPr/>
        </p:nvSpPr>
        <p:spPr>
          <a:xfrm>
            <a:off x="4438830" y="3972185"/>
            <a:ext cx="185661" cy="128081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AE8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29" name="Google Shape;1129;p53"/>
          <p:cNvSpPr/>
          <p:nvPr/>
        </p:nvSpPr>
        <p:spPr>
          <a:xfrm>
            <a:off x="4198484" y="3914605"/>
            <a:ext cx="86334" cy="185661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AE8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30" name="Google Shape;1130;p53"/>
          <p:cNvSpPr txBox="1">
            <a:spLocks noGrp="1"/>
          </p:cNvSpPr>
          <p:nvPr>
            <p:ph type="subTitle" idx="1"/>
          </p:nvPr>
        </p:nvSpPr>
        <p:spPr>
          <a:xfrm flipH="1">
            <a:off x="3017897" y="2788050"/>
            <a:ext cx="31083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F6F2E9"/>
                </a:solidFill>
              </a:rPr>
              <a:t>Does anyone have any questions?</a:t>
            </a:r>
            <a:endParaRPr sz="900">
              <a:solidFill>
                <a:srgbClr val="F6F2E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F6F2E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F6F2E9"/>
                </a:solidFill>
              </a:rPr>
              <a:t>addyouremail@freepik.com </a:t>
            </a:r>
            <a:endParaRPr sz="900">
              <a:solidFill>
                <a:srgbClr val="F6F2E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F6F2E9"/>
                </a:solidFill>
              </a:rPr>
              <a:t>+91  620 421 838 </a:t>
            </a:r>
            <a:endParaRPr sz="900">
              <a:solidFill>
                <a:srgbClr val="F6F2E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6F2E9"/>
                </a:solidFill>
              </a:rPr>
              <a:t>yourcompany.com</a:t>
            </a:r>
            <a:endParaRPr sz="900">
              <a:solidFill>
                <a:srgbClr val="F6F2E9"/>
              </a:solidFill>
            </a:endParaRPr>
          </a:p>
        </p:txBody>
      </p:sp>
      <p:sp>
        <p:nvSpPr>
          <p:cNvPr id="1131" name="Google Shape;1131;p53"/>
          <p:cNvSpPr txBox="1">
            <a:spLocks noGrp="1"/>
          </p:cNvSpPr>
          <p:nvPr>
            <p:ph type="ctrTitle"/>
          </p:nvPr>
        </p:nvSpPr>
        <p:spPr>
          <a:xfrm flipH="1">
            <a:off x="713925" y="1602769"/>
            <a:ext cx="7716300" cy="11852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bg1"/>
                </a:solidFill>
              </a:rPr>
              <a:t>OBRIGADO!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/>
          <p:nvPr/>
        </p:nvSpPr>
        <p:spPr>
          <a:xfrm>
            <a:off x="6221700" y="1352150"/>
            <a:ext cx="2922300" cy="3791400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7" name="Google Shape;177;p27"/>
          <p:cNvPicPr preferRelativeResize="0"/>
          <p:nvPr/>
        </p:nvPicPr>
        <p:blipFill rotWithShape="1">
          <a:blip r:embed="rId3">
            <a:alphaModFix/>
          </a:blip>
          <a:srcRect t="21879" b="21874"/>
          <a:stretch/>
        </p:blipFill>
        <p:spPr>
          <a:xfrm>
            <a:off x="3696475" y="1954275"/>
            <a:ext cx="4750275" cy="267048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>
            <a:spLocks noGrp="1"/>
          </p:cNvSpPr>
          <p:nvPr>
            <p:ph type="ctrTitle" idx="2"/>
          </p:nvPr>
        </p:nvSpPr>
        <p:spPr>
          <a:xfrm>
            <a:off x="1437120" y="1245601"/>
            <a:ext cx="3605510" cy="26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SOBRE NÓS</a:t>
            </a:r>
            <a:endParaRPr>
              <a:solidFill>
                <a:srgbClr val="596657"/>
              </a:solidFill>
            </a:endParaRPr>
          </a:p>
        </p:txBody>
      </p:sp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170399" y="71450"/>
            <a:ext cx="2051100" cy="12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96657"/>
                </a:solidFill>
              </a:rPr>
              <a:t>01</a:t>
            </a:r>
            <a:endParaRPr>
              <a:solidFill>
                <a:srgbClr val="59665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9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7751135" y="0"/>
            <a:ext cx="1212111" cy="4161600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Google Shape;185;p28"/>
          <p:cNvSpPr txBox="1">
            <a:spLocks noGrp="1"/>
          </p:cNvSpPr>
          <p:nvPr>
            <p:ph type="ctrTitle" idx="2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STORY</a:t>
            </a:r>
            <a:endParaRPr/>
          </a:p>
        </p:txBody>
      </p:sp>
      <p:cxnSp>
        <p:nvCxnSpPr>
          <p:cNvPr id="188" name="Google Shape;188;p28"/>
          <p:cNvCxnSpPr/>
          <p:nvPr/>
        </p:nvCxnSpPr>
        <p:spPr>
          <a:xfrm>
            <a:off x="725650" y="-7125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" name="Google Shape;189;p28"/>
          <p:cNvCxnSpPr/>
          <p:nvPr/>
        </p:nvCxnSpPr>
        <p:spPr>
          <a:xfrm>
            <a:off x="725650" y="4161600"/>
            <a:ext cx="0" cy="981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3" name="Google Shape;193;p28"/>
          <p:cNvSpPr txBox="1">
            <a:spLocks noGrp="1"/>
          </p:cNvSpPr>
          <p:nvPr>
            <p:ph type="ctrTitle"/>
          </p:nvPr>
        </p:nvSpPr>
        <p:spPr>
          <a:xfrm>
            <a:off x="6530494" y="368815"/>
            <a:ext cx="2441281" cy="15352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/>
              <a:t>NOSSA</a:t>
            </a:r>
            <a:br>
              <a:rPr lang="pt-BR" sz="4800"/>
            </a:br>
            <a:r>
              <a:rPr lang="pt-BR" sz="4800"/>
              <a:t>HISTÓRIA</a:t>
            </a:r>
            <a:endParaRPr sz="480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5" r="46373"/>
          <a:stretch/>
        </p:blipFill>
        <p:spPr>
          <a:xfrm>
            <a:off x="0" y="-7125"/>
            <a:ext cx="2588825" cy="5143500"/>
          </a:xfrm>
          <a:prstGeom prst="rect">
            <a:avLst/>
          </a:prstGeom>
        </p:spPr>
      </p:pic>
      <p:sp>
        <p:nvSpPr>
          <p:cNvPr id="16" name="Google Shape;218;p30"/>
          <p:cNvSpPr/>
          <p:nvPr/>
        </p:nvSpPr>
        <p:spPr>
          <a:xfrm>
            <a:off x="0" y="0"/>
            <a:ext cx="2597354" cy="5150625"/>
          </a:xfrm>
          <a:prstGeom prst="rect">
            <a:avLst/>
          </a:prstGeom>
          <a:solidFill>
            <a:srgbClr val="FFFFFF">
              <a:alpha val="1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CaixaDeTexto 11"/>
          <p:cNvSpPr txBox="1"/>
          <p:nvPr/>
        </p:nvSpPr>
        <p:spPr>
          <a:xfrm>
            <a:off x="2921512" y="612744"/>
            <a:ext cx="3289981" cy="2031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pt-BR">
                <a:latin typeface="Bahnschrift"/>
              </a:rPr>
              <a:t>Nascemos por conta da necessidade  por melhorar o tempo perdido para estacionar carros.</a:t>
            </a:r>
            <a:endParaRPr lang="pt-BR"/>
          </a:p>
          <a:p>
            <a:endParaRPr lang="pt-BR">
              <a:latin typeface="Bahnschrift"/>
            </a:endParaRPr>
          </a:p>
          <a:p>
            <a:endParaRPr lang="pt-BR">
              <a:latin typeface="Bahnschrift" pitchFamily="34" charset="0"/>
            </a:endParaRPr>
          </a:p>
          <a:p>
            <a:endParaRPr lang="pt-BR">
              <a:latin typeface="Bahnschrift"/>
            </a:endParaRPr>
          </a:p>
          <a:p>
            <a:endParaRPr lang="pt-BR">
              <a:latin typeface="Bahnschrift"/>
            </a:endParaRPr>
          </a:p>
          <a:p>
            <a:endParaRPr lang="pt-BR"/>
          </a:p>
          <a:p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714C820-76E7-429A-831F-42E697BA7AA5}"/>
              </a:ext>
            </a:extLst>
          </p:cNvPr>
          <p:cNvSpPr txBox="1"/>
          <p:nvPr/>
        </p:nvSpPr>
        <p:spPr>
          <a:xfrm>
            <a:off x="3158836" y="1626177"/>
            <a:ext cx="274320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dirty="0"/>
          </a:p>
          <a:p>
            <a:pPr algn="ctr"/>
            <a:r>
              <a:rPr lang="pt-BR" dirty="0">
                <a:latin typeface="Bahnschrift"/>
              </a:rPr>
              <a:t> </a:t>
            </a:r>
            <a:r>
              <a:rPr lang="pt-BR" sz="1600" b="1" dirty="0">
                <a:latin typeface="Bahnschrift"/>
              </a:rPr>
              <a:t>Benefícios: </a:t>
            </a:r>
          </a:p>
          <a:p>
            <a:pPr algn="ctr"/>
            <a:endParaRPr lang="pt-BR" sz="1600" b="1" dirty="0">
              <a:latin typeface="Bahnschrift"/>
            </a:endParaRPr>
          </a:p>
          <a:p>
            <a:pPr marL="285750" indent="-285750">
              <a:buChar char="•"/>
            </a:pPr>
            <a:r>
              <a:rPr lang="pt-BR" dirty="0">
                <a:latin typeface="Bahnschrift"/>
              </a:rPr>
              <a:t>Otimização de tempo;</a:t>
            </a:r>
          </a:p>
          <a:p>
            <a:pPr marL="285750" indent="-285750">
              <a:buChar char="•"/>
            </a:pPr>
            <a:r>
              <a:rPr lang="pt-BR" dirty="0">
                <a:latin typeface="Bahnschrift"/>
              </a:rPr>
              <a:t>Maior facilidade para estacionar;</a:t>
            </a:r>
          </a:p>
          <a:p>
            <a:pPr marL="285750" indent="-285750">
              <a:buChar char="•"/>
            </a:pPr>
            <a:r>
              <a:rPr lang="pt-BR" dirty="0">
                <a:latin typeface="Bahnschrift"/>
              </a:rPr>
              <a:t>Economia de  dinheiro;</a:t>
            </a:r>
          </a:p>
          <a:p>
            <a:pPr marL="285750" indent="-285750">
              <a:buChar char="•"/>
            </a:pPr>
            <a:r>
              <a:rPr lang="pt-BR" dirty="0">
                <a:latin typeface="Bahnschrift"/>
              </a:rPr>
              <a:t>Menor emissão de gases maléficos para a atmosfera;</a:t>
            </a:r>
          </a:p>
          <a:p>
            <a:pPr marL="285750" indent="-285750">
              <a:buChar char="•"/>
            </a:pPr>
            <a:r>
              <a:rPr lang="pt-BR" dirty="0">
                <a:latin typeface="Bahnschrift"/>
              </a:rPr>
              <a:t>Entre outros.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221;p30"/>
          <p:cNvSpPr/>
          <p:nvPr/>
        </p:nvSpPr>
        <p:spPr>
          <a:xfrm flipH="1">
            <a:off x="1733895" y="2885618"/>
            <a:ext cx="2026500" cy="18078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2060"/>
              </a:solidFill>
            </a:endParaRPr>
          </a:p>
        </p:txBody>
      </p:sp>
      <p:sp>
        <p:nvSpPr>
          <p:cNvPr id="14" name="Google Shape;221;p30"/>
          <p:cNvSpPr/>
          <p:nvPr/>
        </p:nvSpPr>
        <p:spPr>
          <a:xfrm flipH="1">
            <a:off x="6197804" y="459000"/>
            <a:ext cx="2026500" cy="18078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2060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86" r="7710"/>
          <a:stretch/>
        </p:blipFill>
        <p:spPr>
          <a:xfrm>
            <a:off x="4509477" y="1895377"/>
            <a:ext cx="1815386" cy="3248123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 t="5176" r="14059" b="30451"/>
          <a:stretch/>
        </p:blipFill>
        <p:spPr>
          <a:xfrm rot="5400000">
            <a:off x="1831017" y="704441"/>
            <a:ext cx="3258813" cy="1839432"/>
          </a:xfrm>
          <a:prstGeom prst="rect">
            <a:avLst/>
          </a:prstGeom>
        </p:spPr>
      </p:pic>
      <p:sp>
        <p:nvSpPr>
          <p:cNvPr id="221" name="Google Shape;221;p30"/>
          <p:cNvSpPr/>
          <p:nvPr/>
        </p:nvSpPr>
        <p:spPr>
          <a:xfrm flipH="1">
            <a:off x="1514500" y="2650550"/>
            <a:ext cx="2026500" cy="1807800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5916050" y="718575"/>
            <a:ext cx="2026500" cy="1807800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NOSSO COMPROMISSO</a:t>
            </a:r>
            <a:endParaRPr sz="1000"/>
          </a:p>
        </p:txBody>
      </p:sp>
      <p:sp>
        <p:nvSpPr>
          <p:cNvPr id="12" name="Google Shape;193;p28">
            <a:extLst>
              <a:ext uri="{FF2B5EF4-FFF2-40B4-BE49-F238E27FC236}">
                <a16:creationId xmlns:a16="http://schemas.microsoft.com/office/drawing/2014/main" id="{4D770E43-AA89-492C-8A3E-17AE5FBA986E}"/>
              </a:ext>
            </a:extLst>
          </p:cNvPr>
          <p:cNvSpPr txBox="1">
            <a:spLocks/>
          </p:cNvSpPr>
          <p:nvPr/>
        </p:nvSpPr>
        <p:spPr>
          <a:xfrm>
            <a:off x="5990167" y="877969"/>
            <a:ext cx="1880172" cy="1254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pt-BR" sz="4800">
                <a:solidFill>
                  <a:schemeClr val="bg1"/>
                </a:solidFill>
              </a:rPr>
              <a:t>Missão</a:t>
            </a:r>
          </a:p>
        </p:txBody>
      </p:sp>
      <p:sp>
        <p:nvSpPr>
          <p:cNvPr id="26" name="Google Shape;193;p28">
            <a:extLst>
              <a:ext uri="{FF2B5EF4-FFF2-40B4-BE49-F238E27FC236}">
                <a16:creationId xmlns:a16="http://schemas.microsoft.com/office/drawing/2014/main" id="{A3D9A45B-9A77-49B1-90EA-FFAB4132126C}"/>
              </a:ext>
            </a:extLst>
          </p:cNvPr>
          <p:cNvSpPr txBox="1">
            <a:spLocks/>
          </p:cNvSpPr>
          <p:nvPr/>
        </p:nvSpPr>
        <p:spPr>
          <a:xfrm>
            <a:off x="1605203" y="2779505"/>
            <a:ext cx="1880172" cy="1254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657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5966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swald Regular"/>
              <a:buNone/>
              <a:defRPr sz="9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pt-BR" sz="4800">
                <a:solidFill>
                  <a:schemeClr val="bg1"/>
                </a:solidFill>
              </a:rPr>
              <a:t>Visão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3684393" y="1647523"/>
            <a:ext cx="3741618" cy="151632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6" name="Picture 2" descr="Resultado de imagem para imagens hd vertical de carr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517" y="-10814"/>
            <a:ext cx="2320000" cy="483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18;p30"/>
          <p:cNvSpPr/>
          <p:nvPr/>
        </p:nvSpPr>
        <p:spPr>
          <a:xfrm>
            <a:off x="1438517" y="0"/>
            <a:ext cx="2320000" cy="4822180"/>
          </a:xfrm>
          <a:prstGeom prst="rect">
            <a:avLst/>
          </a:prstGeom>
          <a:solidFill>
            <a:srgbClr val="FFFFFF">
              <a:alpha val="1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1"/>
          <p:cNvSpPr/>
          <p:nvPr/>
        </p:nvSpPr>
        <p:spPr>
          <a:xfrm flipH="1">
            <a:off x="2143259" y="1919385"/>
            <a:ext cx="5038377" cy="1543005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6F2E9"/>
              </a:solidFill>
            </a:endParaRPr>
          </a:p>
        </p:txBody>
      </p:sp>
      <p:sp>
        <p:nvSpPr>
          <p:cNvPr id="237" name="Google Shape;237;p31"/>
          <p:cNvSpPr txBox="1">
            <a:spLocks noGrp="1"/>
          </p:cNvSpPr>
          <p:nvPr>
            <p:ph type="subTitle" idx="1"/>
          </p:nvPr>
        </p:nvSpPr>
        <p:spPr>
          <a:xfrm flipH="1">
            <a:off x="2120516" y="2175245"/>
            <a:ext cx="5061120" cy="60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" sz="1600">
                <a:solidFill>
                  <a:schemeClr val="bg1"/>
                </a:solidFill>
                <a:latin typeface="Bodoni MT" panose="02070603080606020203" pitchFamily="18" charset="0"/>
              </a:rPr>
              <a:t>“</a:t>
            </a:r>
            <a:r>
              <a:rPr lang="pt-BR" sz="1600">
                <a:solidFill>
                  <a:schemeClr val="bg1"/>
                </a:solidFill>
                <a:latin typeface="Bodoni MT" panose="02070603080606020203" pitchFamily="18" charset="0"/>
              </a:rPr>
              <a:t>Um problema é uma chance para você fazer o seu melhor.</a:t>
            </a:r>
            <a:r>
              <a:rPr lang="es" sz="1600">
                <a:solidFill>
                  <a:schemeClr val="bg1"/>
                </a:solidFill>
                <a:latin typeface="Bodoni MT" panose="02070603080606020203" pitchFamily="18" charset="0"/>
              </a:rPr>
              <a:t>”</a:t>
            </a:r>
            <a:endParaRPr sz="160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  <p:sp>
        <p:nvSpPr>
          <p:cNvPr id="238" name="Google Shape;238;p31"/>
          <p:cNvSpPr txBox="1">
            <a:spLocks noGrp="1"/>
          </p:cNvSpPr>
          <p:nvPr>
            <p:ph type="ctrTitle"/>
          </p:nvPr>
        </p:nvSpPr>
        <p:spPr>
          <a:xfrm rot="-5400000">
            <a:off x="-1114150" y="2446139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/>
              <a:t>NOSSA INSPIRAÇÃO</a:t>
            </a:r>
            <a:endParaRPr sz="1000" dirty="0"/>
          </a:p>
        </p:txBody>
      </p:sp>
      <p:sp>
        <p:nvSpPr>
          <p:cNvPr id="239" name="Google Shape;239;p31"/>
          <p:cNvSpPr txBox="1">
            <a:spLocks noGrp="1"/>
          </p:cNvSpPr>
          <p:nvPr>
            <p:ph type="ctrTitle" idx="2"/>
          </p:nvPr>
        </p:nvSpPr>
        <p:spPr>
          <a:xfrm>
            <a:off x="3435622" y="2901769"/>
            <a:ext cx="3567300" cy="3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">
                <a:solidFill>
                  <a:schemeClr val="bg1"/>
                </a:solidFill>
              </a:rPr>
              <a:t>—</a:t>
            </a:r>
            <a:r>
              <a:rPr lang="pt-BR" sz="1600">
                <a:solidFill>
                  <a:schemeClr val="bg1"/>
                </a:solidFill>
              </a:rPr>
              <a:t>Duke Ellington</a:t>
            </a:r>
            <a:endParaRPr sz="16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1356189"/>
            <a:ext cx="2917861" cy="3787311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6" name="Google Shape;246;p32"/>
          <p:cNvSpPr txBox="1">
            <a:spLocks noGrp="1"/>
          </p:cNvSpPr>
          <p:nvPr>
            <p:ph type="title"/>
          </p:nvPr>
        </p:nvSpPr>
        <p:spPr>
          <a:xfrm flipH="1">
            <a:off x="7985350" y="0"/>
            <a:ext cx="1158650" cy="12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96657"/>
                </a:solidFill>
              </a:rPr>
              <a:t>02</a:t>
            </a:r>
            <a:endParaRPr>
              <a:solidFill>
                <a:srgbClr val="596657"/>
              </a:solidFill>
            </a:endParaRPr>
          </a:p>
        </p:txBody>
      </p:sp>
      <p:sp>
        <p:nvSpPr>
          <p:cNvPr id="69634" name="AutoShape 2" descr="Resultado de imagem para analise de mercad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9636" name="AutoShape 4" descr="Resultado de imagem para analise de mercad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9640" name="Picture 8" descr="Resultado de imagem para analise de mercad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8028" y="1923394"/>
            <a:ext cx="4709696" cy="2680137"/>
          </a:xfrm>
          <a:prstGeom prst="rect">
            <a:avLst/>
          </a:prstGeom>
          <a:noFill/>
        </p:spPr>
      </p:pic>
      <p:sp>
        <p:nvSpPr>
          <p:cNvPr id="245" name="Google Shape;245;p32"/>
          <p:cNvSpPr txBox="1">
            <a:spLocks noGrp="1"/>
          </p:cNvSpPr>
          <p:nvPr>
            <p:ph type="ctrTitle" idx="2"/>
          </p:nvPr>
        </p:nvSpPr>
        <p:spPr>
          <a:xfrm flipH="1">
            <a:off x="5349836" y="2505429"/>
            <a:ext cx="4922400" cy="20388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ANÁLISE </a:t>
            </a:r>
            <a:br>
              <a:rPr lang="es"/>
            </a:br>
            <a:r>
              <a:rPr lang="es"/>
              <a:t>DO </a:t>
            </a:r>
            <a:br>
              <a:rPr lang="es"/>
            </a:br>
            <a:r>
              <a:rPr lang="es"/>
              <a:t>CONTEXTO</a:t>
            </a:r>
            <a:endParaRPr/>
          </a:p>
        </p:txBody>
      </p:sp>
      <p:sp>
        <p:nvSpPr>
          <p:cNvPr id="10" name="Google Shape;218;p30"/>
          <p:cNvSpPr/>
          <p:nvPr/>
        </p:nvSpPr>
        <p:spPr>
          <a:xfrm>
            <a:off x="578069" y="1923394"/>
            <a:ext cx="4750675" cy="2711670"/>
          </a:xfrm>
          <a:prstGeom prst="rect">
            <a:avLst/>
          </a:prstGeom>
          <a:solidFill>
            <a:srgbClr val="FFFFFF">
              <a:alpha val="1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dirty="0"/>
              <a:t>C</a:t>
            </a:r>
            <a:r>
              <a:rPr lang="es" sz="1000" dirty="0"/>
              <a:t>ongestionamento no Brasil</a:t>
            </a:r>
            <a:endParaRPr sz="1000" dirty="0"/>
          </a:p>
        </p:txBody>
      </p:sp>
      <p:pic>
        <p:nvPicPr>
          <p:cNvPr id="659" name="Imagem 658"/>
          <p:cNvPicPr/>
          <p:nvPr/>
        </p:nvPicPr>
        <p:blipFill rotWithShape="1">
          <a:blip r:embed="rId3"/>
          <a:srcRect l="24518" t="25100" r="26093" b="18740"/>
          <a:stretch/>
        </p:blipFill>
        <p:spPr bwMode="auto">
          <a:xfrm>
            <a:off x="3050043" y="1336952"/>
            <a:ext cx="5370580" cy="34631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63" name="Google Shape;236;p31"/>
          <p:cNvSpPr/>
          <p:nvPr/>
        </p:nvSpPr>
        <p:spPr>
          <a:xfrm rot="5400000" flipH="1">
            <a:off x="-196909" y="1983700"/>
            <a:ext cx="4656083" cy="1187445"/>
          </a:xfrm>
          <a:prstGeom prst="rect">
            <a:avLst/>
          </a:prstGeom>
          <a:solidFill>
            <a:srgbClr val="00AAE6"/>
          </a:solidFill>
          <a:ln>
            <a:solidFill>
              <a:srgbClr val="00AAE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6F2E9"/>
              </a:solidFill>
            </a:endParaRPr>
          </a:p>
        </p:txBody>
      </p:sp>
      <p:sp>
        <p:nvSpPr>
          <p:cNvPr id="666" name="Retângulo 665"/>
          <p:cNvSpPr/>
          <p:nvPr/>
        </p:nvSpPr>
        <p:spPr>
          <a:xfrm>
            <a:off x="928674" y="562436"/>
            <a:ext cx="8038681" cy="6420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5" name="CaixaDeTexto 664"/>
          <p:cNvSpPr txBox="1"/>
          <p:nvPr/>
        </p:nvSpPr>
        <p:spPr>
          <a:xfrm>
            <a:off x="3220517" y="533032"/>
            <a:ext cx="5252936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  <a:latin typeface="Bahnschrift Light Condensed"/>
              </a:rPr>
              <a:t>Número de carros nas 10 maiores cidades brasileiras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4"/>
          <p:cNvSpPr txBox="1">
            <a:spLocks noGrp="1"/>
          </p:cNvSpPr>
          <p:nvPr>
            <p:ph type="ctrTitle"/>
          </p:nvPr>
        </p:nvSpPr>
        <p:spPr>
          <a:xfrm rot="-5400000">
            <a:off x="-1123975" y="2404575"/>
            <a:ext cx="3699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/>
              <a:t>Mooca, Sé, Ipiranga, Pinheiros, Vila Mariana, Lapa e Vila Prudente</a:t>
            </a:r>
            <a:endParaRPr/>
          </a:p>
        </p:txBody>
      </p:sp>
      <p:sp>
        <p:nvSpPr>
          <p:cNvPr id="664" name="Google Shape;664;p34"/>
          <p:cNvSpPr txBox="1">
            <a:spLocks noGrp="1"/>
          </p:cNvSpPr>
          <p:nvPr>
            <p:ph type="ctrTitle" idx="4294967295"/>
          </p:nvPr>
        </p:nvSpPr>
        <p:spPr>
          <a:xfrm>
            <a:off x="3121755" y="1376583"/>
            <a:ext cx="1414729" cy="11049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solidFill>
                  <a:srgbClr val="00AAE6"/>
                </a:solidFill>
              </a:rPr>
              <a:t>509.000</a:t>
            </a:r>
            <a:br>
              <a:rPr lang="es" sz="3000" dirty="0">
                <a:solidFill>
                  <a:srgbClr val="00AAE6"/>
                </a:solidFill>
              </a:rPr>
            </a:br>
            <a:r>
              <a:rPr lang="es" sz="3000" dirty="0">
                <a:solidFill>
                  <a:srgbClr val="00AAE6"/>
                </a:solidFill>
              </a:rPr>
              <a:t>carros </a:t>
            </a:r>
            <a:endParaRPr sz="3000" dirty="0">
              <a:solidFill>
                <a:srgbClr val="00AAE6"/>
              </a:solidFill>
            </a:endParaRPr>
          </a:p>
        </p:txBody>
      </p:sp>
      <p:sp>
        <p:nvSpPr>
          <p:cNvPr id="665" name="Google Shape;665;p34"/>
          <p:cNvSpPr txBox="1">
            <a:spLocks noGrp="1"/>
          </p:cNvSpPr>
          <p:nvPr>
            <p:ph type="ctrTitle" idx="4294967295"/>
          </p:nvPr>
        </p:nvSpPr>
        <p:spPr>
          <a:xfrm>
            <a:off x="1308054" y="1864492"/>
            <a:ext cx="1415811" cy="10660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384.000</a:t>
            </a:r>
            <a:br>
              <a:rPr lang="es" sz="3000"/>
            </a:br>
            <a:r>
              <a:rPr lang="es" sz="3000"/>
              <a:t>carros</a:t>
            </a:r>
            <a:endParaRPr sz="3000"/>
          </a:p>
        </p:txBody>
      </p:sp>
      <p:sp>
        <p:nvSpPr>
          <p:cNvPr id="666" name="Google Shape;666;p34"/>
          <p:cNvSpPr txBox="1">
            <a:spLocks noGrp="1"/>
          </p:cNvSpPr>
          <p:nvPr>
            <p:ph type="ctrTitle" idx="4294967295"/>
          </p:nvPr>
        </p:nvSpPr>
        <p:spPr>
          <a:xfrm>
            <a:off x="4988925" y="2147968"/>
            <a:ext cx="1443826" cy="10214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solidFill>
                  <a:srgbClr val="002060"/>
                </a:solidFill>
              </a:rPr>
              <a:t>125.000</a:t>
            </a:r>
            <a:br>
              <a:rPr lang="es" sz="3000" dirty="0">
                <a:solidFill>
                  <a:srgbClr val="002060"/>
                </a:solidFill>
              </a:rPr>
            </a:br>
            <a:r>
              <a:rPr lang="es" sz="3000" dirty="0">
                <a:solidFill>
                  <a:srgbClr val="002060"/>
                </a:solidFill>
              </a:rPr>
              <a:t>carros</a:t>
            </a:r>
            <a:endParaRPr sz="3000" dirty="0">
              <a:solidFill>
                <a:srgbClr val="002060"/>
              </a:solidFill>
            </a:endParaRPr>
          </a:p>
        </p:txBody>
      </p:sp>
      <p:grpSp>
        <p:nvGrpSpPr>
          <p:cNvPr id="667" name="Google Shape;667;p34"/>
          <p:cNvGrpSpPr/>
          <p:nvPr/>
        </p:nvGrpSpPr>
        <p:grpSpPr>
          <a:xfrm>
            <a:off x="1295521" y="2856512"/>
            <a:ext cx="1304216" cy="1815695"/>
            <a:chOff x="2295450" y="2254625"/>
            <a:chExt cx="1154100" cy="1719300"/>
          </a:xfrm>
        </p:grpSpPr>
        <p:sp>
          <p:nvSpPr>
            <p:cNvPr id="668" name="Google Shape;668;p34"/>
            <p:cNvSpPr/>
            <p:nvPr/>
          </p:nvSpPr>
          <p:spPr>
            <a:xfrm>
              <a:off x="2295450" y="2847125"/>
              <a:ext cx="1126800" cy="1126800"/>
            </a:xfrm>
            <a:prstGeom prst="rect">
              <a:avLst/>
            </a:prstGeom>
            <a:solidFill>
              <a:srgbClr val="596657"/>
            </a:solidFill>
            <a:ln w="19050" cap="flat" cmpd="sng">
              <a:solidFill>
                <a:srgbClr val="5966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9" name="Google Shape;669;p34"/>
            <p:cNvCxnSpPr>
              <a:stCxn id="668" idx="0"/>
            </p:cNvCxnSpPr>
            <p:nvPr/>
          </p:nvCxnSpPr>
          <p:spPr>
            <a:xfrm rot="10800000">
              <a:off x="2858850" y="2254625"/>
              <a:ext cx="0" cy="592500"/>
            </a:xfrm>
            <a:prstGeom prst="straightConnector1">
              <a:avLst/>
            </a:prstGeom>
            <a:noFill/>
            <a:ln w="19050" cap="flat" cmpd="sng">
              <a:solidFill>
                <a:srgbClr val="5966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0" name="Google Shape;670;p34"/>
            <p:cNvCxnSpPr/>
            <p:nvPr/>
          </p:nvCxnSpPr>
          <p:spPr>
            <a:xfrm>
              <a:off x="2301750" y="2261225"/>
              <a:ext cx="1147800" cy="0"/>
            </a:xfrm>
            <a:prstGeom prst="straightConnector1">
              <a:avLst/>
            </a:prstGeom>
            <a:noFill/>
            <a:ln w="19050" cap="flat" cmpd="sng">
              <a:solidFill>
                <a:srgbClr val="5966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1" name="Google Shape;671;p34"/>
          <p:cNvGrpSpPr/>
          <p:nvPr/>
        </p:nvGrpSpPr>
        <p:grpSpPr>
          <a:xfrm>
            <a:off x="3182473" y="2372270"/>
            <a:ext cx="1326600" cy="1799617"/>
            <a:chOff x="3911550" y="2261225"/>
            <a:chExt cx="1326600" cy="1809750"/>
          </a:xfrm>
          <a:solidFill>
            <a:srgbClr val="00AAE6"/>
          </a:solidFill>
        </p:grpSpPr>
        <p:sp>
          <p:nvSpPr>
            <p:cNvPr id="672" name="Google Shape;672;p34"/>
            <p:cNvSpPr/>
            <p:nvPr/>
          </p:nvSpPr>
          <p:spPr>
            <a:xfrm>
              <a:off x="3911550" y="2750075"/>
              <a:ext cx="1320900" cy="1320900"/>
            </a:xfrm>
            <a:prstGeom prst="rect">
              <a:avLst/>
            </a:prstGeom>
            <a:grpFill/>
            <a:ln w="19050" cap="flat" cmpd="sng">
              <a:solidFill>
                <a:srgbClr val="00AA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73" name="Google Shape;673;p34"/>
            <p:cNvCxnSpPr>
              <a:stCxn id="672" idx="0"/>
            </p:cNvCxnSpPr>
            <p:nvPr/>
          </p:nvCxnSpPr>
          <p:spPr>
            <a:xfrm rot="10800000">
              <a:off x="4572000" y="2261375"/>
              <a:ext cx="0" cy="488700"/>
            </a:xfrm>
            <a:prstGeom prst="straightConnector1">
              <a:avLst/>
            </a:prstGeom>
            <a:grpFill/>
            <a:ln w="19050" cap="flat" cmpd="sng">
              <a:solidFill>
                <a:srgbClr val="00AAE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4" name="Google Shape;674;p34"/>
            <p:cNvCxnSpPr/>
            <p:nvPr/>
          </p:nvCxnSpPr>
          <p:spPr>
            <a:xfrm>
              <a:off x="3921750" y="2261225"/>
              <a:ext cx="1316400" cy="0"/>
            </a:xfrm>
            <a:prstGeom prst="straightConnector1">
              <a:avLst/>
            </a:prstGeom>
            <a:grpFill/>
            <a:ln w="19050" cap="flat" cmpd="sng">
              <a:solidFill>
                <a:srgbClr val="00AAE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5" name="Google Shape;675;p34"/>
          <p:cNvGrpSpPr/>
          <p:nvPr/>
        </p:nvGrpSpPr>
        <p:grpSpPr>
          <a:xfrm>
            <a:off x="4997584" y="3072094"/>
            <a:ext cx="1439694" cy="1927110"/>
            <a:chOff x="5737500" y="2254475"/>
            <a:chExt cx="877500" cy="1581900"/>
          </a:xfrm>
          <a:solidFill>
            <a:srgbClr val="002060"/>
          </a:solidFill>
        </p:grpSpPr>
        <p:sp>
          <p:nvSpPr>
            <p:cNvPr id="676" name="Google Shape;676;p34"/>
            <p:cNvSpPr/>
            <p:nvPr/>
          </p:nvSpPr>
          <p:spPr>
            <a:xfrm>
              <a:off x="5751300" y="2984675"/>
              <a:ext cx="851700" cy="851700"/>
            </a:xfrm>
            <a:prstGeom prst="rect">
              <a:avLst/>
            </a:prstGeom>
            <a:grpFill/>
            <a:ln w="19050" cap="flat" cmpd="sng">
              <a:solidFill>
                <a:srgbClr val="0020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77" name="Google Shape;677;p34"/>
            <p:cNvCxnSpPr>
              <a:stCxn id="676" idx="0"/>
            </p:cNvCxnSpPr>
            <p:nvPr/>
          </p:nvCxnSpPr>
          <p:spPr>
            <a:xfrm rot="10800000">
              <a:off x="6177150" y="2254475"/>
              <a:ext cx="0" cy="730200"/>
            </a:xfrm>
            <a:prstGeom prst="straightConnector1">
              <a:avLst/>
            </a:prstGeom>
            <a:grpFill/>
            <a:ln w="19050" cap="flat" cmpd="sng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8" name="Google Shape;678;p34"/>
            <p:cNvCxnSpPr/>
            <p:nvPr/>
          </p:nvCxnSpPr>
          <p:spPr>
            <a:xfrm>
              <a:off x="5737500" y="2261225"/>
              <a:ext cx="877500" cy="0"/>
            </a:xfrm>
            <a:prstGeom prst="straightConnector1">
              <a:avLst/>
            </a:prstGeom>
            <a:grpFill/>
            <a:ln w="19050" cap="flat" cmpd="sng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CaixaDeTexto 21"/>
          <p:cNvSpPr txBox="1"/>
          <p:nvPr/>
        </p:nvSpPr>
        <p:spPr>
          <a:xfrm>
            <a:off x="3226005" y="3015307"/>
            <a:ext cx="1206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>
                <a:solidFill>
                  <a:schemeClr val="bg1"/>
                </a:solidFill>
                <a:latin typeface="Oswald Regular" charset="0"/>
              </a:rPr>
              <a:t>Foram contados em pesquisa realizada no centro expandido da capital paulista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1315179" y="3557105"/>
            <a:ext cx="12159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>
                <a:solidFill>
                  <a:schemeClr val="bg1"/>
                </a:solidFill>
                <a:latin typeface="Oswald Regular" charset="0"/>
              </a:rPr>
              <a:t>Possuem vaga para estacionar do total que vai diariamente para a capital</a:t>
            </a:r>
          </a:p>
        </p:txBody>
      </p:sp>
      <p:sp>
        <p:nvSpPr>
          <p:cNvPr id="24" name="CaixaDeTexto 23"/>
          <p:cNvSpPr txBox="1"/>
          <p:nvPr/>
        </p:nvSpPr>
        <p:spPr>
          <a:xfrm>
            <a:off x="5046224" y="4083995"/>
            <a:ext cx="13424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>
                <a:solidFill>
                  <a:schemeClr val="bg1"/>
                </a:solidFill>
                <a:latin typeface="Oswald Regular" charset="0"/>
              </a:rPr>
              <a:t>Não possuem lugar para estacionar, </a:t>
            </a:r>
          </a:p>
          <a:p>
            <a:pPr algn="ctr"/>
            <a:r>
              <a:rPr lang="pt-BR" sz="1200">
                <a:solidFill>
                  <a:schemeClr val="bg1"/>
                </a:solidFill>
                <a:latin typeface="Oswald Regular" charset="0"/>
              </a:rPr>
              <a:t>gerando congestionamentos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319717" y="437339"/>
            <a:ext cx="52529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tx1"/>
                </a:solidFill>
                <a:latin typeface="Bahnschrift Light Condensed" pitchFamily="34" charset="0"/>
              </a:rPr>
              <a:t>Pesquisa realizada no centro expandido de São Paulo </a:t>
            </a:r>
          </a:p>
        </p:txBody>
      </p:sp>
      <p:pic>
        <p:nvPicPr>
          <p:cNvPr id="66562" name="Picture 2" descr="Resultado de imagem para centro expandido da capital paulista"/>
          <p:cNvPicPr>
            <a:picLocks noChangeAspect="1" noChangeArrowheads="1"/>
          </p:cNvPicPr>
          <p:nvPr/>
        </p:nvPicPr>
        <p:blipFill>
          <a:blip r:embed="rId3">
            <a:lum contrast="26000"/>
          </a:blip>
          <a:srcRect/>
          <a:stretch>
            <a:fillRect/>
          </a:stretch>
        </p:blipFill>
        <p:spPr bwMode="auto">
          <a:xfrm>
            <a:off x="6515099" y="0"/>
            <a:ext cx="2628901" cy="51435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tel Boutique Social Media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A1AEE4E6EF8D74E963FE920B65A0575" ma:contentTypeVersion="8" ma:contentTypeDescription="Crie um novo documento." ma:contentTypeScope="" ma:versionID="09bd44374635215bdb575bb9003c65ac">
  <xsd:schema xmlns:xsd="http://www.w3.org/2001/XMLSchema" xmlns:xs="http://www.w3.org/2001/XMLSchema" xmlns:p="http://schemas.microsoft.com/office/2006/metadata/properties" xmlns:ns2="380a8be9-d7fc-4e43-b4e9-9956860d0252" xmlns:ns3="6f5f44a8-5e02-4996-895e-a4cead78a1fe" targetNamespace="http://schemas.microsoft.com/office/2006/metadata/properties" ma:root="true" ma:fieldsID="06e26ca56e6628550c7acac893f29828" ns2:_="" ns3:_="">
    <xsd:import namespace="380a8be9-d7fc-4e43-b4e9-9956860d0252"/>
    <xsd:import namespace="6f5f44a8-5e02-4996-895e-a4cead78a1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0a8be9-d7fc-4e43-b4e9-9956860d02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5f44a8-5e02-4996-895e-a4cead78a1fe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CEC5E4-8EAA-4208-B068-6E8038686907}">
  <ds:schemaRefs>
    <ds:schemaRef ds:uri="380a8be9-d7fc-4e43-b4e9-9956860d0252"/>
    <ds:schemaRef ds:uri="6f5f44a8-5e02-4996-895e-a4cead78a1f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72C8903-AB22-43BD-83F0-33017708CFB6}">
  <ds:schemaRefs>
    <ds:schemaRef ds:uri="6f5f44a8-5e02-4996-895e-a4cead78a1f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elements/1.1/"/>
    <ds:schemaRef ds:uri="http://purl.org/dc/dcmitype/"/>
    <ds:schemaRef ds:uri="380a8be9-d7fc-4e43-b4e9-9956860d0252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EC6ACF4-3D0E-4034-A52C-82B247DF2BC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504</TotalTime>
  <Words>301</Words>
  <Application>Microsoft Office PowerPoint</Application>
  <PresentationFormat>Apresentação na tela (16:9)</PresentationFormat>
  <Paragraphs>97</Paragraphs>
  <Slides>27</Slides>
  <Notes>19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8" baseType="lpstr">
      <vt:lpstr>Bodoni MT</vt:lpstr>
      <vt:lpstr>Abadi Extra Light</vt:lpstr>
      <vt:lpstr>Arial</vt:lpstr>
      <vt:lpstr>Bahnschrift Light Condensed</vt:lpstr>
      <vt:lpstr>Bahnschrift</vt:lpstr>
      <vt:lpstr>Source Code Pro</vt:lpstr>
      <vt:lpstr>Fira Sans Extra Condensed Medium</vt:lpstr>
      <vt:lpstr>Oswald Regular</vt:lpstr>
      <vt:lpstr>Josefin Sans</vt:lpstr>
      <vt:lpstr>Roboto Slab Regular</vt:lpstr>
      <vt:lpstr>Hotel Boutique Social Media by SlidesGo</vt:lpstr>
      <vt:lpstr>Apresentação do PowerPoint</vt:lpstr>
      <vt:lpstr>SUMARIO</vt:lpstr>
      <vt:lpstr>SOBRE NÓS</vt:lpstr>
      <vt:lpstr>OUR STORY</vt:lpstr>
      <vt:lpstr>NOSSO COMPROMISSO</vt:lpstr>
      <vt:lpstr>NOSSA INSPIRAÇÃO</vt:lpstr>
      <vt:lpstr>02</vt:lpstr>
      <vt:lpstr>Congestionamento no Brasil</vt:lpstr>
      <vt:lpstr>Mooca, Sé, Ipiranga, Pinheiros, Vila Mariana, Lapa e Vila Prudente</vt:lpstr>
      <vt:lpstr>TomTomTraffic Index 2019</vt:lpstr>
      <vt:lpstr>pesquisa</vt:lpstr>
      <vt:lpstr>03</vt:lpstr>
      <vt:lpstr>Principais clientes</vt:lpstr>
      <vt:lpstr> ESTRATÉGIAS</vt:lpstr>
      <vt:lpstr>Desafios </vt:lpstr>
      <vt:lpstr>Desenho da solução proposta</vt:lpstr>
      <vt:lpstr>HLD</vt:lpstr>
      <vt:lpstr>LLD</vt:lpstr>
      <vt:lpstr>PLANO  DE  INOVAÇÃO</vt:lpstr>
      <vt:lpstr>Backlog do projeto</vt:lpstr>
      <vt:lpstr>Apresentação do PowerPoint</vt:lpstr>
      <vt:lpstr>Apresentação do PowerPoint</vt:lpstr>
      <vt:lpstr>Modelo Conceitual</vt:lpstr>
      <vt:lpstr>06</vt:lpstr>
      <vt:lpstr>Componentes tecnológicos</vt:lpstr>
      <vt:lpstr>Componentes tecnológicos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</dc:creator>
  <cp:lastModifiedBy>Aluno</cp:lastModifiedBy>
  <cp:revision>14</cp:revision>
  <dcterms:modified xsi:type="dcterms:W3CDTF">2020-05-04T00:34:01Z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0x010100EA1AEE4E6EF8D74E963FE920B65A0575</vt:lpwstr>
  </property>
</Properties>
</file>

<file path=docProps/thumbnail.jpeg>
</file>